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336" r:id="rId6"/>
    <p:sldId id="327" r:id="rId7"/>
    <p:sldId id="258" r:id="rId8"/>
    <p:sldId id="262" r:id="rId9"/>
    <p:sldId id="272" r:id="rId10"/>
    <p:sldId id="334" r:id="rId11"/>
    <p:sldId id="260" r:id="rId12"/>
    <p:sldId id="271" r:id="rId13"/>
    <p:sldId id="305" r:id="rId14"/>
    <p:sldId id="294" r:id="rId15"/>
    <p:sldId id="285" r:id="rId16"/>
    <p:sldId id="286" r:id="rId17"/>
    <p:sldId id="315" r:id="rId18"/>
    <p:sldId id="266" r:id="rId19"/>
    <p:sldId id="273" r:id="rId20"/>
    <p:sldId id="277" r:id="rId21"/>
    <p:sldId id="268" r:id="rId22"/>
    <p:sldId id="278" r:id="rId23"/>
    <p:sldId id="284" r:id="rId24"/>
    <p:sldId id="279" r:id="rId25"/>
    <p:sldId id="280" r:id="rId26"/>
    <p:sldId id="276" r:id="rId27"/>
    <p:sldId id="312" r:id="rId28"/>
    <p:sldId id="313" r:id="rId29"/>
    <p:sldId id="314" r:id="rId30"/>
    <p:sldId id="299" r:id="rId31"/>
    <p:sldId id="306" r:id="rId32"/>
    <p:sldId id="287" r:id="rId33"/>
    <p:sldId id="289" r:id="rId34"/>
    <p:sldId id="324" r:id="rId35"/>
    <p:sldId id="292" r:id="rId36"/>
    <p:sldId id="301" r:id="rId37"/>
    <p:sldId id="290" r:id="rId38"/>
    <p:sldId id="318" r:id="rId39"/>
    <p:sldId id="269" r:id="rId40"/>
    <p:sldId id="281" r:id="rId41"/>
    <p:sldId id="261" r:id="rId42"/>
    <p:sldId id="298" r:id="rId43"/>
    <p:sldId id="265" r:id="rId44"/>
    <p:sldId id="311" r:id="rId45"/>
    <p:sldId id="316" r:id="rId46"/>
    <p:sldId id="321" r:id="rId47"/>
    <p:sldId id="263" r:id="rId48"/>
    <p:sldId id="337" r:id="rId49"/>
    <p:sldId id="293" r:id="rId50"/>
    <p:sldId id="304" r:id="rId51"/>
    <p:sldId id="322" r:id="rId52"/>
    <p:sldId id="295" r:id="rId53"/>
    <p:sldId id="323" r:id="rId54"/>
    <p:sldId id="307" r:id="rId55"/>
    <p:sldId id="319" r:id="rId56"/>
    <p:sldId id="320" r:id="rId57"/>
    <p:sldId id="317" r:id="rId58"/>
    <p:sldId id="308" r:id="rId59"/>
    <p:sldId id="310" r:id="rId60"/>
    <p:sldId id="259" r:id="rId61"/>
    <p:sldId id="309" r:id="rId62"/>
    <p:sldId id="328" r:id="rId63"/>
    <p:sldId id="329" r:id="rId64"/>
    <p:sldId id="303" r:id="rId65"/>
    <p:sldId id="325" r:id="rId66"/>
    <p:sldId id="326" r:id="rId67"/>
    <p:sldId id="331" r:id="rId68"/>
    <p:sldId id="330" r:id="rId69"/>
    <p:sldId id="332" r:id="rId70"/>
    <p:sldId id="296" r:id="rId71"/>
    <p:sldId id="333" r:id="rId72"/>
    <p:sldId id="335" r:id="rId73"/>
    <p:sldId id="264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F1681-4DC3-43CC-AA9F-DE6A209C9B3A}" v="1274" dt="2023-10-10T01:39:11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5" d="100"/>
          <a:sy n="105" d="100"/>
        </p:scale>
        <p:origin x="54" y="5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Wallace" userId="039e3171-75bf-41d3-b385-0eaf11ee78be" providerId="ADAL" clId="{C3FA9851-64D8-4CCC-A570-BC490EA6ACDB}"/>
    <pc:docChg chg="undo custSel addSld delSld modSld sldOrd">
      <pc:chgData name="Alan Wallace" userId="039e3171-75bf-41d3-b385-0eaf11ee78be" providerId="ADAL" clId="{C3FA9851-64D8-4CCC-A570-BC490EA6ACDB}" dt="2023-10-03T00:03:42.096" v="24615"/>
      <pc:docMkLst>
        <pc:docMk/>
      </pc:docMkLst>
      <pc:sldChg chg="addSp delSp modSp mod modAnim">
        <pc:chgData name="Alan Wallace" userId="039e3171-75bf-41d3-b385-0eaf11ee78be" providerId="ADAL" clId="{C3FA9851-64D8-4CCC-A570-BC490EA6ACDB}" dt="2023-09-14T18:49:08.198" v="4061" actId="14100"/>
        <pc:sldMkLst>
          <pc:docMk/>
          <pc:sldMk cId="3597916413" sldId="256"/>
        </pc:sldMkLst>
        <pc:spChg chg="mod">
          <ac:chgData name="Alan Wallace" userId="039e3171-75bf-41d3-b385-0eaf11ee78be" providerId="ADAL" clId="{C3FA9851-64D8-4CCC-A570-BC490EA6ACDB}" dt="2023-09-08T19:06:58.864" v="1825" actId="115"/>
          <ac:spMkLst>
            <pc:docMk/>
            <pc:sldMk cId="3597916413" sldId="256"/>
            <ac:spMk id="2" creationId="{00000000-0000-0000-0000-000000000000}"/>
          </ac:spMkLst>
        </pc:spChg>
        <pc:spChg chg="add mod ord">
          <ac:chgData name="Alan Wallace" userId="039e3171-75bf-41d3-b385-0eaf11ee78be" providerId="ADAL" clId="{C3FA9851-64D8-4CCC-A570-BC490EA6ACDB}" dt="2023-09-14T18:49:08.198" v="4061" actId="14100"/>
          <ac:spMkLst>
            <pc:docMk/>
            <pc:sldMk cId="3597916413" sldId="256"/>
            <ac:spMk id="3" creationId="{1F233B50-AECB-55EC-8D7C-06F503B44838}"/>
          </ac:spMkLst>
        </pc:spChg>
        <pc:picChg chg="add del mod">
          <ac:chgData name="Alan Wallace" userId="039e3171-75bf-41d3-b385-0eaf11ee78be" providerId="ADAL" clId="{C3FA9851-64D8-4CCC-A570-BC490EA6ACDB}" dt="2023-09-14T18:43:32.907" v="4021" actId="478"/>
          <ac:picMkLst>
            <pc:docMk/>
            <pc:sldMk cId="3597916413" sldId="256"/>
            <ac:picMk id="3074" creationId="{CEEE263F-4494-980F-D9FF-F6EAE47BD4CF}"/>
          </ac:picMkLst>
        </pc:picChg>
        <pc:picChg chg="add del">
          <ac:chgData name="Alan Wallace" userId="039e3171-75bf-41d3-b385-0eaf11ee78be" providerId="ADAL" clId="{C3FA9851-64D8-4CCC-A570-BC490EA6ACDB}" dt="2023-09-14T18:43:51.457" v="4023" actId="478"/>
          <ac:picMkLst>
            <pc:docMk/>
            <pc:sldMk cId="3597916413" sldId="256"/>
            <ac:picMk id="3076" creationId="{362A20BD-8B0B-AB2B-CADF-A983CA48C27F}"/>
          </ac:picMkLst>
        </pc:picChg>
        <pc:picChg chg="add mod">
          <ac:chgData name="Alan Wallace" userId="039e3171-75bf-41d3-b385-0eaf11ee78be" providerId="ADAL" clId="{C3FA9851-64D8-4CCC-A570-BC490EA6ACDB}" dt="2023-09-14T18:48:36.846" v="4059" actId="1076"/>
          <ac:picMkLst>
            <pc:docMk/>
            <pc:sldMk cId="3597916413" sldId="256"/>
            <ac:picMk id="3078" creationId="{A2CFE380-F17B-98CC-AC41-428AED66D586}"/>
          </ac:picMkLst>
        </pc:picChg>
        <pc:picChg chg="add mod">
          <ac:chgData name="Alan Wallace" userId="039e3171-75bf-41d3-b385-0eaf11ee78be" providerId="ADAL" clId="{C3FA9851-64D8-4CCC-A570-BC490EA6ACDB}" dt="2023-09-14T18:47:57.905" v="4052" actId="1076"/>
          <ac:picMkLst>
            <pc:docMk/>
            <pc:sldMk cId="3597916413" sldId="256"/>
            <ac:picMk id="3080" creationId="{3EA6B7DC-78C2-2023-3405-59017672C839}"/>
          </ac:picMkLst>
        </pc:picChg>
      </pc:sldChg>
      <pc:sldChg chg="modSp del modTransition modAnim">
        <pc:chgData name="Alan Wallace" userId="039e3171-75bf-41d3-b385-0eaf11ee78be" providerId="ADAL" clId="{C3FA9851-64D8-4CCC-A570-BC490EA6ACDB}" dt="2023-10-02T21:45:29.836" v="23588" actId="47"/>
        <pc:sldMkLst>
          <pc:docMk/>
          <pc:sldMk cId="2329102660" sldId="257"/>
        </pc:sldMkLst>
        <pc:spChg chg="mod">
          <ac:chgData name="Alan Wallace" userId="039e3171-75bf-41d3-b385-0eaf11ee78be" providerId="ADAL" clId="{C3FA9851-64D8-4CCC-A570-BC490EA6ACDB}" dt="2023-09-14T18:49:41.734" v="4068" actId="20577"/>
          <ac:spMkLst>
            <pc:docMk/>
            <pc:sldMk cId="2329102660" sldId="257"/>
            <ac:spMk id="3" creationId="{00000000-0000-0000-0000-000000000000}"/>
          </ac:spMkLst>
        </pc:spChg>
      </pc:sldChg>
      <pc:sldChg chg="modSp mod modAnim">
        <pc:chgData name="Alan Wallace" userId="039e3171-75bf-41d3-b385-0eaf11ee78be" providerId="ADAL" clId="{C3FA9851-64D8-4CCC-A570-BC490EA6ACDB}" dt="2023-10-02T13:48:51.520" v="12153" actId="20577"/>
        <pc:sldMkLst>
          <pc:docMk/>
          <pc:sldMk cId="1603223674" sldId="258"/>
        </pc:sldMkLst>
        <pc:spChg chg="mod">
          <ac:chgData name="Alan Wallace" userId="039e3171-75bf-41d3-b385-0eaf11ee78be" providerId="ADAL" clId="{C3FA9851-64D8-4CCC-A570-BC490EA6ACDB}" dt="2023-10-02T13:48:51.520" v="12153" actId="20577"/>
          <ac:spMkLst>
            <pc:docMk/>
            <pc:sldMk cId="1603223674" sldId="258"/>
            <ac:spMk id="3" creationId="{00000000-0000-0000-0000-000000000000}"/>
          </ac:spMkLst>
        </pc:spChg>
      </pc:sldChg>
      <pc:sldChg chg="ord">
        <pc:chgData name="Alan Wallace" userId="039e3171-75bf-41d3-b385-0eaf11ee78be" providerId="ADAL" clId="{C3FA9851-64D8-4CCC-A570-BC490EA6ACDB}" dt="2023-10-02T15:29:32.489" v="15802"/>
        <pc:sldMkLst>
          <pc:docMk/>
          <pc:sldMk cId="1523046268" sldId="259"/>
        </pc:sldMkLst>
      </pc:sldChg>
      <pc:sldChg chg="modSp mod">
        <pc:chgData name="Alan Wallace" userId="039e3171-75bf-41d3-b385-0eaf11ee78be" providerId="ADAL" clId="{C3FA9851-64D8-4CCC-A570-BC490EA6ACDB}" dt="2023-09-14T18:53:11.099" v="4148" actId="20577"/>
        <pc:sldMkLst>
          <pc:docMk/>
          <pc:sldMk cId="3829922749" sldId="260"/>
        </pc:sldMkLst>
        <pc:spChg chg="mod">
          <ac:chgData name="Alan Wallace" userId="039e3171-75bf-41d3-b385-0eaf11ee78be" providerId="ADAL" clId="{C3FA9851-64D8-4CCC-A570-BC490EA6ACDB}" dt="2023-09-14T18:53:11.099" v="4148" actId="20577"/>
          <ac:spMkLst>
            <pc:docMk/>
            <pc:sldMk cId="3829922749" sldId="260"/>
            <ac:spMk id="3" creationId="{00000000-0000-0000-0000-000000000000}"/>
          </ac:spMkLst>
        </pc:spChg>
      </pc:sldChg>
      <pc:sldChg chg="modSp mod ord modAnim">
        <pc:chgData name="Alan Wallace" userId="039e3171-75bf-41d3-b385-0eaf11ee78be" providerId="ADAL" clId="{C3FA9851-64D8-4CCC-A570-BC490EA6ACDB}" dt="2023-10-02T22:05:12.040" v="23601"/>
        <pc:sldMkLst>
          <pc:docMk/>
          <pc:sldMk cId="2525157091" sldId="261"/>
        </pc:sldMkLst>
        <pc:spChg chg="mod">
          <ac:chgData name="Alan Wallace" userId="039e3171-75bf-41d3-b385-0eaf11ee78be" providerId="ADAL" clId="{C3FA9851-64D8-4CCC-A570-BC490EA6ACDB}" dt="2023-10-02T18:46:30.039" v="18099" actId="20577"/>
          <ac:spMkLst>
            <pc:docMk/>
            <pc:sldMk cId="2525157091" sldId="261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18:47:04.171" v="18218" actId="27636"/>
          <ac:spMkLst>
            <pc:docMk/>
            <pc:sldMk cId="2525157091" sldId="261"/>
            <ac:spMk id="3" creationId="{00000000-0000-0000-0000-000000000000}"/>
          </ac:spMkLst>
        </pc:spChg>
      </pc:sldChg>
      <pc:sldChg chg="modSp mod modAnim">
        <pc:chgData name="Alan Wallace" userId="039e3171-75bf-41d3-b385-0eaf11ee78be" providerId="ADAL" clId="{C3FA9851-64D8-4CCC-A570-BC490EA6ACDB}" dt="2023-09-18T20:47:33.739" v="5105"/>
        <pc:sldMkLst>
          <pc:docMk/>
          <pc:sldMk cId="1195619316" sldId="262"/>
        </pc:sldMkLst>
        <pc:spChg chg="mod">
          <ac:chgData name="Alan Wallace" userId="039e3171-75bf-41d3-b385-0eaf11ee78be" providerId="ADAL" clId="{C3FA9851-64D8-4CCC-A570-BC490EA6ACDB}" dt="2023-09-14T17:02:45.233" v="2818" actId="20577"/>
          <ac:spMkLst>
            <pc:docMk/>
            <pc:sldMk cId="1195619316" sldId="262"/>
            <ac:spMk id="3" creationId="{00000000-0000-0000-0000-000000000000}"/>
          </ac:spMkLst>
        </pc:spChg>
      </pc:sldChg>
      <pc:sldChg chg="addSp delSp modSp mod ord modAnim">
        <pc:chgData name="Alan Wallace" userId="039e3171-75bf-41d3-b385-0eaf11ee78be" providerId="ADAL" clId="{C3FA9851-64D8-4CCC-A570-BC490EA6ACDB}" dt="2023-10-02T23:28:23.485" v="23994" actId="478"/>
        <pc:sldMkLst>
          <pc:docMk/>
          <pc:sldMk cId="3693954105" sldId="263"/>
        </pc:sldMkLst>
        <pc:spChg chg="del mod">
          <ac:chgData name="Alan Wallace" userId="039e3171-75bf-41d3-b385-0eaf11ee78be" providerId="ADAL" clId="{C3FA9851-64D8-4CCC-A570-BC490EA6ACDB}" dt="2023-10-02T23:28:23.485" v="23994" actId="478"/>
          <ac:spMkLst>
            <pc:docMk/>
            <pc:sldMk cId="3693954105" sldId="263"/>
            <ac:spMk id="2" creationId="{00000000-0000-0000-0000-000000000000}"/>
          </ac:spMkLst>
        </pc:spChg>
        <pc:spChg chg="add del mod">
          <ac:chgData name="Alan Wallace" userId="039e3171-75bf-41d3-b385-0eaf11ee78be" providerId="ADAL" clId="{C3FA9851-64D8-4CCC-A570-BC490EA6ACDB}" dt="2023-09-14T18:36:06.773" v="3993"/>
          <ac:spMkLst>
            <pc:docMk/>
            <pc:sldMk cId="3693954105" sldId="263"/>
            <ac:spMk id="3" creationId="{7FAC775F-4AF9-FA1A-81B8-51754673CA62}"/>
          </ac:spMkLst>
        </pc:spChg>
        <pc:spChg chg="add mod">
          <ac:chgData name="Alan Wallace" userId="039e3171-75bf-41d3-b385-0eaf11ee78be" providerId="ADAL" clId="{C3FA9851-64D8-4CCC-A570-BC490EA6ACDB}" dt="2023-10-02T23:28:18.018" v="23993" actId="1076"/>
          <ac:spMkLst>
            <pc:docMk/>
            <pc:sldMk cId="3693954105" sldId="263"/>
            <ac:spMk id="3" creationId="{D94DD56A-FAD4-ED22-D357-B93AA03F4780}"/>
          </ac:spMkLst>
        </pc:spChg>
        <pc:spChg chg="add del mod">
          <ac:chgData name="Alan Wallace" userId="039e3171-75bf-41d3-b385-0eaf11ee78be" providerId="ADAL" clId="{C3FA9851-64D8-4CCC-A570-BC490EA6ACDB}" dt="2023-10-01T14:54:58.490" v="10013"/>
          <ac:spMkLst>
            <pc:docMk/>
            <pc:sldMk cId="3693954105" sldId="263"/>
            <ac:spMk id="4" creationId="{072A0185-378E-64D4-5758-0D80DA053965}"/>
          </ac:spMkLst>
        </pc:spChg>
        <pc:picChg chg="mod">
          <ac:chgData name="Alan Wallace" userId="039e3171-75bf-41d3-b385-0eaf11ee78be" providerId="ADAL" clId="{C3FA9851-64D8-4CCC-A570-BC490EA6ACDB}" dt="2023-10-02T23:27:39.321" v="23928" actId="1076"/>
          <ac:picMkLst>
            <pc:docMk/>
            <pc:sldMk cId="3693954105" sldId="263"/>
            <ac:picMk id="1026" creationId="{66C83220-EF01-BAF8-6271-3373608BFF8A}"/>
          </ac:picMkLst>
        </pc:picChg>
      </pc:sldChg>
      <pc:sldChg chg="modSp mod">
        <pc:chgData name="Alan Wallace" userId="039e3171-75bf-41d3-b385-0eaf11ee78be" providerId="ADAL" clId="{C3FA9851-64D8-4CCC-A570-BC490EA6ACDB}" dt="2023-09-30T01:24:04.658" v="6993" actId="20577"/>
        <pc:sldMkLst>
          <pc:docMk/>
          <pc:sldMk cId="3152766484" sldId="264"/>
        </pc:sldMkLst>
        <pc:spChg chg="mod">
          <ac:chgData name="Alan Wallace" userId="039e3171-75bf-41d3-b385-0eaf11ee78be" providerId="ADAL" clId="{C3FA9851-64D8-4CCC-A570-BC490EA6ACDB}" dt="2023-09-30T01:24:04.658" v="6993" actId="20577"/>
          <ac:spMkLst>
            <pc:docMk/>
            <pc:sldMk cId="3152766484" sldId="264"/>
            <ac:spMk id="3" creationId="{00000000-0000-0000-0000-000000000000}"/>
          </ac:spMkLst>
        </pc:spChg>
      </pc:sldChg>
      <pc:sldChg chg="modSp add del mod">
        <pc:chgData name="Alan Wallace" userId="039e3171-75bf-41d3-b385-0eaf11ee78be" providerId="ADAL" clId="{C3FA9851-64D8-4CCC-A570-BC490EA6ACDB}" dt="2023-10-02T18:49:53.443" v="18408" actId="20577"/>
        <pc:sldMkLst>
          <pc:docMk/>
          <pc:sldMk cId="4213851969" sldId="265"/>
        </pc:sldMkLst>
        <pc:spChg chg="mod">
          <ac:chgData name="Alan Wallace" userId="039e3171-75bf-41d3-b385-0eaf11ee78be" providerId="ADAL" clId="{C3FA9851-64D8-4CCC-A570-BC490EA6ACDB}" dt="2023-10-02T01:17:19.374" v="11876" actId="20577"/>
          <ac:spMkLst>
            <pc:docMk/>
            <pc:sldMk cId="4213851969" sldId="265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18:49:53.443" v="18408" actId="20577"/>
          <ac:spMkLst>
            <pc:docMk/>
            <pc:sldMk cId="4213851969" sldId="265"/>
            <ac:spMk id="3" creationId="{00000000-0000-0000-0000-000000000000}"/>
          </ac:spMkLst>
        </pc:spChg>
      </pc:sldChg>
      <pc:sldChg chg="addSp modSp mod modAnim">
        <pc:chgData name="Alan Wallace" userId="039e3171-75bf-41d3-b385-0eaf11ee78be" providerId="ADAL" clId="{C3FA9851-64D8-4CCC-A570-BC490EA6ACDB}" dt="2023-10-01T12:31:43.276" v="8994" actId="20577"/>
        <pc:sldMkLst>
          <pc:docMk/>
          <pc:sldMk cId="1929826945" sldId="266"/>
        </pc:sldMkLst>
        <pc:spChg chg="mod">
          <ac:chgData name="Alan Wallace" userId="039e3171-75bf-41d3-b385-0eaf11ee78be" providerId="ADAL" clId="{C3FA9851-64D8-4CCC-A570-BC490EA6ACDB}" dt="2023-10-01T12:31:17.815" v="8990" actId="20577"/>
          <ac:spMkLst>
            <pc:docMk/>
            <pc:sldMk cId="1929826945" sldId="266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1T12:31:40.727" v="8993" actId="20577"/>
          <ac:spMkLst>
            <pc:docMk/>
            <pc:sldMk cId="1929826945" sldId="266"/>
            <ac:spMk id="3" creationId="{00000000-0000-0000-0000-000000000000}"/>
          </ac:spMkLst>
        </pc:spChg>
        <pc:picChg chg="add mod">
          <ac:chgData name="Alan Wallace" userId="039e3171-75bf-41d3-b385-0eaf11ee78be" providerId="ADAL" clId="{C3FA9851-64D8-4CCC-A570-BC490EA6ACDB}" dt="2023-09-14T17:25:26.502" v="2908" actId="1076"/>
          <ac:picMkLst>
            <pc:docMk/>
            <pc:sldMk cId="1929826945" sldId="266"/>
            <ac:picMk id="5" creationId="{F5C93A03-082A-94F7-815D-185C2F87D026}"/>
          </ac:picMkLst>
        </pc:picChg>
      </pc:sldChg>
      <pc:sldChg chg="modSp del mod">
        <pc:chgData name="Alan Wallace" userId="039e3171-75bf-41d3-b385-0eaf11ee78be" providerId="ADAL" clId="{C3FA9851-64D8-4CCC-A570-BC490EA6ACDB}" dt="2023-10-02T19:20:17.484" v="19709" actId="47"/>
        <pc:sldMkLst>
          <pc:docMk/>
          <pc:sldMk cId="1886316265" sldId="267"/>
        </pc:sldMkLst>
        <pc:spChg chg="mod">
          <ac:chgData name="Alan Wallace" userId="039e3171-75bf-41d3-b385-0eaf11ee78be" providerId="ADAL" clId="{C3FA9851-64D8-4CCC-A570-BC490EA6ACDB}" dt="2023-08-12T20:08:48.296" v="1696" actId="20577"/>
          <ac:spMkLst>
            <pc:docMk/>
            <pc:sldMk cId="1886316265" sldId="267"/>
            <ac:spMk id="2" creationId="{00000000-0000-0000-0000-000000000000}"/>
          </ac:spMkLst>
        </pc:spChg>
      </pc:sldChg>
      <pc:sldChg chg="addSp delSp modSp mod ord modAnim">
        <pc:chgData name="Alan Wallace" userId="039e3171-75bf-41d3-b385-0eaf11ee78be" providerId="ADAL" clId="{C3FA9851-64D8-4CCC-A570-BC490EA6ACDB}" dt="2023-10-02T13:49:22.966" v="12154" actId="2085"/>
        <pc:sldMkLst>
          <pc:docMk/>
          <pc:sldMk cId="2206415072" sldId="268"/>
        </pc:sldMkLst>
        <pc:spChg chg="mod">
          <ac:chgData name="Alan Wallace" userId="039e3171-75bf-41d3-b385-0eaf11ee78be" providerId="ADAL" clId="{C3FA9851-64D8-4CCC-A570-BC490EA6ACDB}" dt="2023-09-19T14:19:37.813" v="6770" actId="20577"/>
          <ac:spMkLst>
            <pc:docMk/>
            <pc:sldMk cId="2206415072" sldId="268"/>
            <ac:spMk id="2" creationId="{00000000-0000-0000-0000-000000000000}"/>
          </ac:spMkLst>
        </pc:spChg>
        <pc:spChg chg="add mod">
          <ac:chgData name="Alan Wallace" userId="039e3171-75bf-41d3-b385-0eaf11ee78be" providerId="ADAL" clId="{C3FA9851-64D8-4CCC-A570-BC490EA6ACDB}" dt="2023-10-02T13:49:22.966" v="12154" actId="2085"/>
          <ac:spMkLst>
            <pc:docMk/>
            <pc:sldMk cId="2206415072" sldId="268"/>
            <ac:spMk id="3" creationId="{FD5D4740-A469-2D2D-4F09-55F33A64B452}"/>
          </ac:spMkLst>
        </pc:spChg>
        <pc:graphicFrameChg chg="del mod modGraphic">
          <ac:chgData name="Alan Wallace" userId="039e3171-75bf-41d3-b385-0eaf11ee78be" providerId="ADAL" clId="{C3FA9851-64D8-4CCC-A570-BC490EA6ACDB}" dt="2023-09-19T14:19:10.167" v="6737" actId="478"/>
          <ac:graphicFrameMkLst>
            <pc:docMk/>
            <pc:sldMk cId="2206415072" sldId="268"/>
            <ac:graphicFrameMk id="4" creationId="{4F9049CD-7587-C931-E869-2E61DE54AC2B}"/>
          </ac:graphicFrameMkLst>
        </pc:graphicFrameChg>
        <pc:picChg chg="add del mod">
          <ac:chgData name="Alan Wallace" userId="039e3171-75bf-41d3-b385-0eaf11ee78be" providerId="ADAL" clId="{C3FA9851-64D8-4CCC-A570-BC490EA6ACDB}" dt="2023-09-19T14:19:10.167" v="6737" actId="478"/>
          <ac:picMkLst>
            <pc:docMk/>
            <pc:sldMk cId="2206415072" sldId="268"/>
            <ac:picMk id="4098" creationId="{456A3CE4-2DED-18CB-D486-A87449FD5559}"/>
          </ac:picMkLst>
        </pc:picChg>
        <pc:picChg chg="add mod">
          <ac:chgData name="Alan Wallace" userId="039e3171-75bf-41d3-b385-0eaf11ee78be" providerId="ADAL" clId="{C3FA9851-64D8-4CCC-A570-BC490EA6ACDB}" dt="2023-09-19T14:19:21.027" v="6741" actId="14100"/>
          <ac:picMkLst>
            <pc:docMk/>
            <pc:sldMk cId="2206415072" sldId="268"/>
            <ac:picMk id="4100" creationId="{DD4E4927-D676-9BD7-F66B-09DA675B4E2B}"/>
          </ac:picMkLst>
        </pc:picChg>
      </pc:sldChg>
      <pc:sldChg chg="modSp mod ord">
        <pc:chgData name="Alan Wallace" userId="039e3171-75bf-41d3-b385-0eaf11ee78be" providerId="ADAL" clId="{C3FA9851-64D8-4CCC-A570-BC490EA6ACDB}" dt="2023-10-02T23:52:09.436" v="24413" actId="20577"/>
        <pc:sldMkLst>
          <pc:docMk/>
          <pc:sldMk cId="1952882418" sldId="269"/>
        </pc:sldMkLst>
        <pc:spChg chg="mod">
          <ac:chgData name="Alan Wallace" userId="039e3171-75bf-41d3-b385-0eaf11ee78be" providerId="ADAL" clId="{C3FA9851-64D8-4CCC-A570-BC490EA6ACDB}" dt="2023-10-02T17:59:23.465" v="17860" actId="20577"/>
          <ac:spMkLst>
            <pc:docMk/>
            <pc:sldMk cId="1952882418" sldId="269"/>
            <ac:spMk id="2" creationId="{00000000-0000-0000-0000-000000000000}"/>
          </ac:spMkLst>
        </pc:spChg>
        <pc:graphicFrameChg chg="mod modGraphic">
          <ac:chgData name="Alan Wallace" userId="039e3171-75bf-41d3-b385-0eaf11ee78be" providerId="ADAL" clId="{C3FA9851-64D8-4CCC-A570-BC490EA6ACDB}" dt="2023-10-02T23:52:09.436" v="24413" actId="20577"/>
          <ac:graphicFrameMkLst>
            <pc:docMk/>
            <pc:sldMk cId="1952882418" sldId="269"/>
            <ac:graphicFrameMk id="4" creationId="{4F9049CD-7587-C931-E869-2E61DE54AC2B}"/>
          </ac:graphicFrameMkLst>
        </pc:graphicFrameChg>
      </pc:sldChg>
      <pc:sldChg chg="modSp del mod ord">
        <pc:chgData name="Alan Wallace" userId="039e3171-75bf-41d3-b385-0eaf11ee78be" providerId="ADAL" clId="{C3FA9851-64D8-4CCC-A570-BC490EA6ACDB}" dt="2023-10-02T19:20:12.356" v="19707" actId="47"/>
        <pc:sldMkLst>
          <pc:docMk/>
          <pc:sldMk cId="2231781551" sldId="270"/>
        </pc:sldMkLst>
        <pc:spChg chg="mod">
          <ac:chgData name="Alan Wallace" userId="039e3171-75bf-41d3-b385-0eaf11ee78be" providerId="ADAL" clId="{C3FA9851-64D8-4CCC-A570-BC490EA6ACDB}" dt="2023-09-30T03:52:29.494" v="7421" actId="20577"/>
          <ac:spMkLst>
            <pc:docMk/>
            <pc:sldMk cId="2231781551" sldId="270"/>
            <ac:spMk id="2" creationId="{00000000-0000-0000-0000-000000000000}"/>
          </ac:spMkLst>
        </pc:spChg>
        <pc:graphicFrameChg chg="mod">
          <ac:chgData name="Alan Wallace" userId="039e3171-75bf-41d3-b385-0eaf11ee78be" providerId="ADAL" clId="{C3FA9851-64D8-4CCC-A570-BC490EA6ACDB}" dt="2023-09-30T03:52:34.226" v="7422"/>
          <ac:graphicFrameMkLst>
            <pc:docMk/>
            <pc:sldMk cId="2231781551" sldId="270"/>
            <ac:graphicFrameMk id="4" creationId="{4F9049CD-7587-C931-E869-2E61DE54AC2B}"/>
          </ac:graphicFrameMkLst>
        </pc:graphicFrameChg>
      </pc:sldChg>
      <pc:sldChg chg="modSp add mod ord">
        <pc:chgData name="Alan Wallace" userId="039e3171-75bf-41d3-b385-0eaf11ee78be" providerId="ADAL" clId="{C3FA9851-64D8-4CCC-A570-BC490EA6ACDB}" dt="2023-09-30T18:23:57.512" v="8372" actId="27636"/>
        <pc:sldMkLst>
          <pc:docMk/>
          <pc:sldMk cId="967078850" sldId="271"/>
        </pc:sldMkLst>
        <pc:spChg chg="mod">
          <ac:chgData name="Alan Wallace" userId="039e3171-75bf-41d3-b385-0eaf11ee78be" providerId="ADAL" clId="{C3FA9851-64D8-4CCC-A570-BC490EA6ACDB}" dt="2023-08-12T20:01:11.038" v="1290" actId="20577"/>
          <ac:spMkLst>
            <pc:docMk/>
            <pc:sldMk cId="967078850" sldId="271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09-30T18:23:57.512" v="8372" actId="27636"/>
          <ac:spMkLst>
            <pc:docMk/>
            <pc:sldMk cId="967078850" sldId="271"/>
            <ac:spMk id="3" creationId="{00000000-0000-0000-0000-000000000000}"/>
          </ac:spMkLst>
        </pc:spChg>
      </pc:sldChg>
      <pc:sldChg chg="modSp new del mod">
        <pc:chgData name="Alan Wallace" userId="039e3171-75bf-41d3-b385-0eaf11ee78be" providerId="ADAL" clId="{C3FA9851-64D8-4CCC-A570-BC490EA6ACDB}" dt="2023-08-12T04:26:43.196" v="182" actId="2696"/>
        <pc:sldMkLst>
          <pc:docMk/>
          <pc:sldMk cId="1492167397" sldId="271"/>
        </pc:sldMkLst>
        <pc:spChg chg="mod">
          <ac:chgData name="Alan Wallace" userId="039e3171-75bf-41d3-b385-0eaf11ee78be" providerId="ADAL" clId="{C3FA9851-64D8-4CCC-A570-BC490EA6ACDB}" dt="2023-08-12T04:26:34.904" v="181" actId="20577"/>
          <ac:spMkLst>
            <pc:docMk/>
            <pc:sldMk cId="1492167397" sldId="271"/>
            <ac:spMk id="2" creationId="{6A0EC95F-826F-4529-E0B2-5CFAD47200EE}"/>
          </ac:spMkLst>
        </pc:spChg>
      </pc:sldChg>
      <pc:sldChg chg="modSp add mod ord modAnim">
        <pc:chgData name="Alan Wallace" userId="039e3171-75bf-41d3-b385-0eaf11ee78be" providerId="ADAL" clId="{C3FA9851-64D8-4CCC-A570-BC490EA6ACDB}" dt="2023-10-02T21:48:19.517" v="23589"/>
        <pc:sldMkLst>
          <pc:docMk/>
          <pc:sldMk cId="548771170" sldId="272"/>
        </pc:sldMkLst>
        <pc:spChg chg="mod">
          <ac:chgData name="Alan Wallace" userId="039e3171-75bf-41d3-b385-0eaf11ee78be" providerId="ADAL" clId="{C3FA9851-64D8-4CCC-A570-BC490EA6ACDB}" dt="2023-08-12T04:33:01.624" v="901" actId="20577"/>
          <ac:spMkLst>
            <pc:docMk/>
            <pc:sldMk cId="548771170" sldId="272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09-18T20:48:24.438" v="5149" actId="20577"/>
          <ac:spMkLst>
            <pc:docMk/>
            <pc:sldMk cId="548771170" sldId="272"/>
            <ac:spMk id="3" creationId="{00000000-0000-0000-0000-000000000000}"/>
          </ac:spMkLst>
        </pc:spChg>
      </pc:sldChg>
      <pc:sldChg chg="addSp delSp modSp add mod ord">
        <pc:chgData name="Alan Wallace" userId="039e3171-75bf-41d3-b385-0eaf11ee78be" providerId="ADAL" clId="{C3FA9851-64D8-4CCC-A570-BC490EA6ACDB}" dt="2023-10-01T14:09:12.943" v="9172"/>
        <pc:sldMkLst>
          <pc:docMk/>
          <pc:sldMk cId="3354493951" sldId="273"/>
        </pc:sldMkLst>
        <pc:spChg chg="mod">
          <ac:chgData name="Alan Wallace" userId="039e3171-75bf-41d3-b385-0eaf11ee78be" providerId="ADAL" clId="{C3FA9851-64D8-4CCC-A570-BC490EA6ACDB}" dt="2023-10-01T14:09:09.184" v="9170" actId="20577"/>
          <ac:spMkLst>
            <pc:docMk/>
            <pc:sldMk cId="3354493951" sldId="273"/>
            <ac:spMk id="2" creationId="{00000000-0000-0000-0000-000000000000}"/>
          </ac:spMkLst>
        </pc:spChg>
        <pc:spChg chg="del">
          <ac:chgData name="Alan Wallace" userId="039e3171-75bf-41d3-b385-0eaf11ee78be" providerId="ADAL" clId="{C3FA9851-64D8-4CCC-A570-BC490EA6ACDB}" dt="2023-09-08T19:20:04.533" v="2043" actId="22"/>
          <ac:spMkLst>
            <pc:docMk/>
            <pc:sldMk cId="3354493951" sldId="273"/>
            <ac:spMk id="3" creationId="{00000000-0000-0000-0000-000000000000}"/>
          </ac:spMkLst>
        </pc:spChg>
        <pc:spChg chg="add mod">
          <ac:chgData name="Alan Wallace" userId="039e3171-75bf-41d3-b385-0eaf11ee78be" providerId="ADAL" clId="{C3FA9851-64D8-4CCC-A570-BC490EA6ACDB}" dt="2023-09-30T03:44:33.021" v="7264" actId="1076"/>
          <ac:spMkLst>
            <pc:docMk/>
            <pc:sldMk cId="3354493951" sldId="273"/>
            <ac:spMk id="7" creationId="{6500305C-3E17-9269-0975-D272188B38E9}"/>
          </ac:spMkLst>
        </pc:spChg>
        <pc:picChg chg="add mod">
          <ac:chgData name="Alan Wallace" userId="039e3171-75bf-41d3-b385-0eaf11ee78be" providerId="ADAL" clId="{C3FA9851-64D8-4CCC-A570-BC490EA6ACDB}" dt="2023-09-30T03:44:39.453" v="7265" actId="1076"/>
          <ac:picMkLst>
            <pc:docMk/>
            <pc:sldMk cId="3354493951" sldId="273"/>
            <ac:picMk id="3" creationId="{C620143A-8E6D-7B9E-CCFA-D6E8DCDA664C}"/>
          </ac:picMkLst>
        </pc:picChg>
        <pc:picChg chg="add del mod ord">
          <ac:chgData name="Alan Wallace" userId="039e3171-75bf-41d3-b385-0eaf11ee78be" providerId="ADAL" clId="{C3FA9851-64D8-4CCC-A570-BC490EA6ACDB}" dt="2023-09-08T19:56:31.196" v="2269" actId="478"/>
          <ac:picMkLst>
            <pc:docMk/>
            <pc:sldMk cId="3354493951" sldId="273"/>
            <ac:picMk id="5" creationId="{32AB0DEC-543A-FCDE-0365-135CBD232327}"/>
          </ac:picMkLst>
        </pc:picChg>
        <pc:picChg chg="add mod">
          <ac:chgData name="Alan Wallace" userId="039e3171-75bf-41d3-b385-0eaf11ee78be" providerId="ADAL" clId="{C3FA9851-64D8-4CCC-A570-BC490EA6ACDB}" dt="2023-09-30T03:44:39.453" v="7265" actId="1076"/>
          <ac:picMkLst>
            <pc:docMk/>
            <pc:sldMk cId="3354493951" sldId="273"/>
            <ac:picMk id="9" creationId="{1C397550-AD10-C7C2-6822-11E85C2D3C49}"/>
          </ac:picMkLst>
        </pc:picChg>
        <pc:picChg chg="add mod">
          <ac:chgData name="Alan Wallace" userId="039e3171-75bf-41d3-b385-0eaf11ee78be" providerId="ADAL" clId="{C3FA9851-64D8-4CCC-A570-BC490EA6ACDB}" dt="2023-09-30T03:44:39.453" v="7265" actId="1076"/>
          <ac:picMkLst>
            <pc:docMk/>
            <pc:sldMk cId="3354493951" sldId="273"/>
            <ac:picMk id="11" creationId="{ABF3DE3B-9A68-7A65-C1BF-D3041D2C73AB}"/>
          </ac:picMkLst>
        </pc:picChg>
      </pc:sldChg>
      <pc:sldChg chg="modSp add del mod ord">
        <pc:chgData name="Alan Wallace" userId="039e3171-75bf-41d3-b385-0eaf11ee78be" providerId="ADAL" clId="{C3FA9851-64D8-4CCC-A570-BC490EA6ACDB}" dt="2023-10-02T19:20:14.616" v="19708" actId="47"/>
        <pc:sldMkLst>
          <pc:docMk/>
          <pc:sldMk cId="1177423220" sldId="274"/>
        </pc:sldMkLst>
        <pc:graphicFrameChg chg="mod modGraphic">
          <ac:chgData name="Alan Wallace" userId="039e3171-75bf-41d3-b385-0eaf11ee78be" providerId="ADAL" clId="{C3FA9851-64D8-4CCC-A570-BC490EA6ACDB}" dt="2023-09-30T03:51:48.141" v="7404" actId="20577"/>
          <ac:graphicFrameMkLst>
            <pc:docMk/>
            <pc:sldMk cId="1177423220" sldId="274"/>
            <ac:graphicFrameMk id="4" creationId="{4F9049CD-7587-C931-E869-2E61DE54AC2B}"/>
          </ac:graphicFrameMkLst>
        </pc:graphicFrameChg>
      </pc:sldChg>
      <pc:sldChg chg="modSp add del mod ord">
        <pc:chgData name="Alan Wallace" userId="039e3171-75bf-41d3-b385-0eaf11ee78be" providerId="ADAL" clId="{C3FA9851-64D8-4CCC-A570-BC490EA6ACDB}" dt="2023-10-02T19:20:08.241" v="19706" actId="47"/>
        <pc:sldMkLst>
          <pc:docMk/>
          <pc:sldMk cId="1927841341" sldId="275"/>
        </pc:sldMkLst>
        <pc:graphicFrameChg chg="modGraphic">
          <ac:chgData name="Alan Wallace" userId="039e3171-75bf-41d3-b385-0eaf11ee78be" providerId="ADAL" clId="{C3FA9851-64D8-4CCC-A570-BC490EA6ACDB}" dt="2023-09-30T03:51:26.928" v="7402" actId="20577"/>
          <ac:graphicFrameMkLst>
            <pc:docMk/>
            <pc:sldMk cId="1927841341" sldId="275"/>
            <ac:graphicFrameMk id="4" creationId="{4F9049CD-7587-C931-E869-2E61DE54AC2B}"/>
          </ac:graphicFrameMkLst>
        </pc:graphicFrameChg>
      </pc:sldChg>
      <pc:sldChg chg="new del">
        <pc:chgData name="Alan Wallace" userId="039e3171-75bf-41d3-b385-0eaf11ee78be" providerId="ADAL" clId="{C3FA9851-64D8-4CCC-A570-BC490EA6ACDB}" dt="2023-09-08T19:27:28.750" v="2045" actId="2696"/>
        <pc:sldMkLst>
          <pc:docMk/>
          <pc:sldMk cId="1969171399" sldId="275"/>
        </pc:sldMkLst>
      </pc:sldChg>
      <pc:sldChg chg="addSp delSp modSp add mod ord">
        <pc:chgData name="Alan Wallace" userId="039e3171-75bf-41d3-b385-0eaf11ee78be" providerId="ADAL" clId="{C3FA9851-64D8-4CCC-A570-BC490EA6ACDB}" dt="2023-10-01T14:10:10.259" v="9188"/>
        <pc:sldMkLst>
          <pc:docMk/>
          <pc:sldMk cId="1062998076" sldId="276"/>
        </pc:sldMkLst>
        <pc:spChg chg="mod">
          <ac:chgData name="Alan Wallace" userId="039e3171-75bf-41d3-b385-0eaf11ee78be" providerId="ADAL" clId="{C3FA9851-64D8-4CCC-A570-BC490EA6ACDB}" dt="2023-09-08T19:44:41.955" v="2170" actId="20577"/>
          <ac:spMkLst>
            <pc:docMk/>
            <pc:sldMk cId="1062998076" sldId="276"/>
            <ac:spMk id="2" creationId="{00000000-0000-0000-0000-000000000000}"/>
          </ac:spMkLst>
        </pc:spChg>
        <pc:spChg chg="del">
          <ac:chgData name="Alan Wallace" userId="039e3171-75bf-41d3-b385-0eaf11ee78be" providerId="ADAL" clId="{C3FA9851-64D8-4CCC-A570-BC490EA6ACDB}" dt="2023-09-08T19:44:16.980" v="2153" actId="478"/>
          <ac:spMkLst>
            <pc:docMk/>
            <pc:sldMk cId="1062998076" sldId="276"/>
            <ac:spMk id="3" creationId="{00000000-0000-0000-0000-000000000000}"/>
          </ac:spMkLst>
        </pc:spChg>
        <pc:spChg chg="add del mod">
          <ac:chgData name="Alan Wallace" userId="039e3171-75bf-41d3-b385-0eaf11ee78be" providerId="ADAL" clId="{C3FA9851-64D8-4CCC-A570-BC490EA6ACDB}" dt="2023-09-08T19:44:32.703" v="2158" actId="478"/>
          <ac:spMkLst>
            <pc:docMk/>
            <pc:sldMk cId="1062998076" sldId="276"/>
            <ac:spMk id="5" creationId="{D0545F3A-8F35-86A8-25CC-B8310A70194E}"/>
          </ac:spMkLst>
        </pc:spChg>
        <pc:picChg chg="add mod">
          <ac:chgData name="Alan Wallace" userId="039e3171-75bf-41d3-b385-0eaf11ee78be" providerId="ADAL" clId="{C3FA9851-64D8-4CCC-A570-BC490EA6ACDB}" dt="2023-09-08T19:44:34.954" v="2159" actId="1076"/>
          <ac:picMkLst>
            <pc:docMk/>
            <pc:sldMk cId="1062998076" sldId="276"/>
            <ac:picMk id="1026" creationId="{1E4FC15E-EC2A-DBDD-2112-B12FF4B48E23}"/>
          </ac:picMkLst>
        </pc:picChg>
      </pc:sldChg>
      <pc:sldChg chg="addSp modSp add mod ord">
        <pc:chgData name="Alan Wallace" userId="039e3171-75bf-41d3-b385-0eaf11ee78be" providerId="ADAL" clId="{C3FA9851-64D8-4CCC-A570-BC490EA6ACDB}" dt="2023-10-01T14:09:19.794" v="9174"/>
        <pc:sldMkLst>
          <pc:docMk/>
          <pc:sldMk cId="602804608" sldId="277"/>
        </pc:sldMkLst>
        <pc:spChg chg="add mod">
          <ac:chgData name="Alan Wallace" userId="039e3171-75bf-41d3-b385-0eaf11ee78be" providerId="ADAL" clId="{C3FA9851-64D8-4CCC-A570-BC490EA6ACDB}" dt="2023-09-18T20:55:22.499" v="5292" actId="20577"/>
          <ac:spMkLst>
            <pc:docMk/>
            <pc:sldMk cId="602804608" sldId="277"/>
            <ac:spMk id="3" creationId="{78600707-F456-F9FA-BCBD-89F09E49EB59}"/>
          </ac:spMkLst>
        </pc:spChg>
      </pc:sldChg>
      <pc:sldChg chg="new del">
        <pc:chgData name="Alan Wallace" userId="039e3171-75bf-41d3-b385-0eaf11ee78be" providerId="ADAL" clId="{C3FA9851-64D8-4CCC-A570-BC490EA6ACDB}" dt="2023-09-08T20:27:34.316" v="2514" actId="2696"/>
        <pc:sldMkLst>
          <pc:docMk/>
          <pc:sldMk cId="2739364740" sldId="278"/>
        </pc:sldMkLst>
      </pc:sldChg>
      <pc:sldChg chg="addSp delSp modSp add mod ord">
        <pc:chgData name="Alan Wallace" userId="039e3171-75bf-41d3-b385-0eaf11ee78be" providerId="ADAL" clId="{C3FA9851-64D8-4CCC-A570-BC490EA6ACDB}" dt="2023-10-01T14:09:40.456" v="9178"/>
        <pc:sldMkLst>
          <pc:docMk/>
          <pc:sldMk cId="3570753196" sldId="278"/>
        </pc:sldMkLst>
        <pc:spChg chg="add del mod">
          <ac:chgData name="Alan Wallace" userId="039e3171-75bf-41d3-b385-0eaf11ee78be" providerId="ADAL" clId="{C3FA9851-64D8-4CCC-A570-BC490EA6ACDB}" dt="2023-09-08T20:28:13.733" v="2520" actId="478"/>
          <ac:spMkLst>
            <pc:docMk/>
            <pc:sldMk cId="3570753196" sldId="278"/>
            <ac:spMk id="4" creationId="{36B912C7-8857-3A75-99C0-0D1BE85989BA}"/>
          </ac:spMkLst>
        </pc:spChg>
        <pc:spChg chg="add mod">
          <ac:chgData name="Alan Wallace" userId="039e3171-75bf-41d3-b385-0eaf11ee78be" providerId="ADAL" clId="{C3FA9851-64D8-4CCC-A570-BC490EA6ACDB}" dt="2023-09-19T13:04:54.049" v="6581" actId="1076"/>
          <ac:spMkLst>
            <pc:docMk/>
            <pc:sldMk cId="3570753196" sldId="278"/>
            <ac:spMk id="10" creationId="{958319C3-FCD1-D510-74F1-632B05522887}"/>
          </ac:spMkLst>
        </pc:spChg>
        <pc:spChg chg="add mod">
          <ac:chgData name="Alan Wallace" userId="039e3171-75bf-41d3-b385-0eaf11ee78be" providerId="ADAL" clId="{C3FA9851-64D8-4CCC-A570-BC490EA6ACDB}" dt="2023-09-30T03:45:39.380" v="7271" actId="20577"/>
          <ac:spMkLst>
            <pc:docMk/>
            <pc:sldMk cId="3570753196" sldId="278"/>
            <ac:spMk id="11" creationId="{0F61146B-3608-6805-7223-94BD4E299F3A}"/>
          </ac:spMkLst>
        </pc:spChg>
        <pc:picChg chg="del">
          <ac:chgData name="Alan Wallace" userId="039e3171-75bf-41d3-b385-0eaf11ee78be" providerId="ADAL" clId="{C3FA9851-64D8-4CCC-A570-BC490EA6ACDB}" dt="2023-09-08T20:28:04.415" v="2518" actId="478"/>
          <ac:picMkLst>
            <pc:docMk/>
            <pc:sldMk cId="3570753196" sldId="278"/>
            <ac:picMk id="5" creationId="{32AB0DEC-543A-FCDE-0365-135CBD232327}"/>
          </ac:picMkLst>
        </pc:picChg>
        <pc:picChg chg="add del mod">
          <ac:chgData name="Alan Wallace" userId="039e3171-75bf-41d3-b385-0eaf11ee78be" providerId="ADAL" clId="{C3FA9851-64D8-4CCC-A570-BC490EA6ACDB}" dt="2023-09-14T17:27:18.131" v="2937" actId="478"/>
          <ac:picMkLst>
            <pc:docMk/>
            <pc:sldMk cId="3570753196" sldId="278"/>
            <ac:picMk id="7" creationId="{B77C99F3-DCEA-FC03-40D0-BEA7DB8BCD93}"/>
          </ac:picMkLst>
        </pc:picChg>
        <pc:picChg chg="add mod">
          <ac:chgData name="Alan Wallace" userId="039e3171-75bf-41d3-b385-0eaf11ee78be" providerId="ADAL" clId="{C3FA9851-64D8-4CCC-A570-BC490EA6ACDB}" dt="2023-09-19T13:04:41.137" v="6580" actId="1076"/>
          <ac:picMkLst>
            <pc:docMk/>
            <pc:sldMk cId="3570753196" sldId="278"/>
            <ac:picMk id="9" creationId="{E976FD95-4C96-2E45-256E-449B26951896}"/>
          </ac:picMkLst>
        </pc:picChg>
      </pc:sldChg>
      <pc:sldChg chg="modSp add mod ord">
        <pc:chgData name="Alan Wallace" userId="039e3171-75bf-41d3-b385-0eaf11ee78be" providerId="ADAL" clId="{C3FA9851-64D8-4CCC-A570-BC490EA6ACDB}" dt="2023-10-01T14:09:55.868" v="9184"/>
        <pc:sldMkLst>
          <pc:docMk/>
          <pc:sldMk cId="3938518227" sldId="279"/>
        </pc:sldMkLst>
        <pc:graphicFrameChg chg="modGraphic">
          <ac:chgData name="Alan Wallace" userId="039e3171-75bf-41d3-b385-0eaf11ee78be" providerId="ADAL" clId="{C3FA9851-64D8-4CCC-A570-BC490EA6ACDB}" dt="2023-09-14T17:31:57.283" v="3477" actId="20577"/>
          <ac:graphicFrameMkLst>
            <pc:docMk/>
            <pc:sldMk cId="3938518227" sldId="279"/>
            <ac:graphicFrameMk id="4" creationId="{4F9049CD-7587-C931-E869-2E61DE54AC2B}"/>
          </ac:graphicFrameMkLst>
        </pc:graphicFrameChg>
      </pc:sldChg>
      <pc:sldChg chg="modSp add mod ord">
        <pc:chgData name="Alan Wallace" userId="039e3171-75bf-41d3-b385-0eaf11ee78be" providerId="ADAL" clId="{C3FA9851-64D8-4CCC-A570-BC490EA6ACDB}" dt="2023-10-01T14:10:01.889" v="9186"/>
        <pc:sldMkLst>
          <pc:docMk/>
          <pc:sldMk cId="158726617" sldId="280"/>
        </pc:sldMkLst>
        <pc:graphicFrameChg chg="mod modGraphic">
          <ac:chgData name="Alan Wallace" userId="039e3171-75bf-41d3-b385-0eaf11ee78be" providerId="ADAL" clId="{C3FA9851-64D8-4CCC-A570-BC490EA6ACDB}" dt="2023-09-08T21:05:22.117" v="2755" actId="207"/>
          <ac:graphicFrameMkLst>
            <pc:docMk/>
            <pc:sldMk cId="158726617" sldId="280"/>
            <ac:graphicFrameMk id="4" creationId="{4F9049CD-7587-C931-E869-2E61DE54AC2B}"/>
          </ac:graphicFrameMkLst>
        </pc:graphicFrameChg>
      </pc:sldChg>
      <pc:sldChg chg="addSp delSp modSp add mod">
        <pc:chgData name="Alan Wallace" userId="039e3171-75bf-41d3-b385-0eaf11ee78be" providerId="ADAL" clId="{C3FA9851-64D8-4CCC-A570-BC490EA6ACDB}" dt="2023-10-02T23:26:15.757" v="23897" actId="1076"/>
        <pc:sldMkLst>
          <pc:docMk/>
          <pc:sldMk cId="2357703168" sldId="281"/>
        </pc:sldMkLst>
        <pc:spChg chg="mod">
          <ac:chgData name="Alan Wallace" userId="039e3171-75bf-41d3-b385-0eaf11ee78be" providerId="ADAL" clId="{C3FA9851-64D8-4CCC-A570-BC490EA6ACDB}" dt="2023-10-02T18:44:49.359" v="18062" actId="20577"/>
          <ac:spMkLst>
            <pc:docMk/>
            <pc:sldMk cId="2357703168" sldId="281"/>
            <ac:spMk id="2" creationId="{00000000-0000-0000-0000-000000000000}"/>
          </ac:spMkLst>
        </pc:spChg>
        <pc:picChg chg="del">
          <ac:chgData name="Alan Wallace" userId="039e3171-75bf-41d3-b385-0eaf11ee78be" providerId="ADAL" clId="{C3FA9851-64D8-4CCC-A570-BC490EA6ACDB}" dt="2023-10-02T23:26:09.837" v="23895" actId="478"/>
          <ac:picMkLst>
            <pc:docMk/>
            <pc:sldMk cId="2357703168" sldId="281"/>
            <ac:picMk id="1026" creationId="{1E4FC15E-EC2A-DBDD-2112-B12FF4B48E23}"/>
          </ac:picMkLst>
        </pc:picChg>
        <pc:picChg chg="add mod">
          <ac:chgData name="Alan Wallace" userId="039e3171-75bf-41d3-b385-0eaf11ee78be" providerId="ADAL" clId="{C3FA9851-64D8-4CCC-A570-BC490EA6ACDB}" dt="2023-10-02T23:26:15.757" v="23897" actId="1076"/>
          <ac:picMkLst>
            <pc:docMk/>
            <pc:sldMk cId="2357703168" sldId="281"/>
            <ac:picMk id="4098" creationId="{FFFA5886-D33B-9D8F-6F9C-67A75919778D}"/>
          </ac:picMkLst>
        </pc:picChg>
      </pc:sldChg>
      <pc:sldChg chg="modSp add del mod">
        <pc:chgData name="Alan Wallace" userId="039e3171-75bf-41d3-b385-0eaf11ee78be" providerId="ADAL" clId="{C3FA9851-64D8-4CCC-A570-BC490EA6ACDB}" dt="2023-10-02T18:50:22.854" v="18411" actId="47"/>
        <pc:sldMkLst>
          <pc:docMk/>
          <pc:sldMk cId="1700270615" sldId="282"/>
        </pc:sldMkLst>
        <pc:spChg chg="mod">
          <ac:chgData name="Alan Wallace" userId="039e3171-75bf-41d3-b385-0eaf11ee78be" providerId="ADAL" clId="{C3FA9851-64D8-4CCC-A570-BC490EA6ACDB}" dt="2023-09-14T17:03:09.960" v="2835" actId="20577"/>
          <ac:spMkLst>
            <pc:docMk/>
            <pc:sldMk cId="1700270615" sldId="282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09-14T17:03:14.113" v="2836" actId="20577"/>
          <ac:spMkLst>
            <pc:docMk/>
            <pc:sldMk cId="1700270615" sldId="282"/>
            <ac:spMk id="3" creationId="{00000000-0000-0000-0000-000000000000}"/>
          </ac:spMkLst>
        </pc:spChg>
      </pc:sldChg>
      <pc:sldChg chg="addSp delSp modSp add del mod ord">
        <pc:chgData name="Alan Wallace" userId="039e3171-75bf-41d3-b385-0eaf11ee78be" providerId="ADAL" clId="{C3FA9851-64D8-4CCC-A570-BC490EA6ACDB}" dt="2023-10-02T19:18:26.978" v="19695" actId="47"/>
        <pc:sldMkLst>
          <pc:docMk/>
          <pc:sldMk cId="2319513340" sldId="283"/>
        </pc:sldMkLst>
        <pc:spChg chg="mod">
          <ac:chgData name="Alan Wallace" userId="039e3171-75bf-41d3-b385-0eaf11ee78be" providerId="ADAL" clId="{C3FA9851-64D8-4CCC-A570-BC490EA6ACDB}" dt="2023-09-30T18:03:35.276" v="7525" actId="20577"/>
          <ac:spMkLst>
            <pc:docMk/>
            <pc:sldMk cId="2319513340" sldId="283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09-18T18:24:20.774" v="4819" actId="27636"/>
          <ac:spMkLst>
            <pc:docMk/>
            <pc:sldMk cId="2319513340" sldId="283"/>
            <ac:spMk id="3" creationId="{00000000-0000-0000-0000-000000000000}"/>
          </ac:spMkLst>
        </pc:spChg>
        <pc:spChg chg="add mod ord">
          <ac:chgData name="Alan Wallace" userId="039e3171-75bf-41d3-b385-0eaf11ee78be" providerId="ADAL" clId="{C3FA9851-64D8-4CCC-A570-BC490EA6ACDB}" dt="2023-09-30T18:04:25.849" v="7552" actId="14100"/>
          <ac:spMkLst>
            <pc:docMk/>
            <pc:sldMk cId="2319513340" sldId="283"/>
            <ac:spMk id="10" creationId="{F6EEAF3B-A93A-D514-FBC8-2897C24E3CB0}"/>
          </ac:spMkLst>
        </pc:spChg>
        <pc:spChg chg="add mod">
          <ac:chgData name="Alan Wallace" userId="039e3171-75bf-41d3-b385-0eaf11ee78be" providerId="ADAL" clId="{C3FA9851-64D8-4CCC-A570-BC490EA6ACDB}" dt="2023-09-30T18:05:31.755" v="7584" actId="14100"/>
          <ac:spMkLst>
            <pc:docMk/>
            <pc:sldMk cId="2319513340" sldId="283"/>
            <ac:spMk id="11" creationId="{310AD4F9-2184-D07F-E80E-5A0E81F25A9A}"/>
          </ac:spMkLst>
        </pc:spChg>
        <pc:spChg chg="add del">
          <ac:chgData name="Alan Wallace" userId="039e3171-75bf-41d3-b385-0eaf11ee78be" providerId="ADAL" clId="{C3FA9851-64D8-4CCC-A570-BC490EA6ACDB}" dt="2023-09-18T17:56:09.516" v="4693" actId="478"/>
          <ac:spMkLst>
            <pc:docMk/>
            <pc:sldMk cId="2319513340" sldId="283"/>
            <ac:spMk id="18" creationId="{8C31A51C-E862-0D05-68CA-BC5E53240B06}"/>
          </ac:spMkLst>
        </pc:spChg>
        <pc:spChg chg="add mod">
          <ac:chgData name="Alan Wallace" userId="039e3171-75bf-41d3-b385-0eaf11ee78be" providerId="ADAL" clId="{C3FA9851-64D8-4CCC-A570-BC490EA6ACDB}" dt="2023-09-30T18:26:12.055" v="8387" actId="1076"/>
          <ac:spMkLst>
            <pc:docMk/>
            <pc:sldMk cId="2319513340" sldId="283"/>
            <ac:spMk id="27" creationId="{C2D49B36-12CB-8A42-45CB-B3703A378A8A}"/>
          </ac:spMkLst>
        </pc:spChg>
        <pc:spChg chg="add mod ord">
          <ac:chgData name="Alan Wallace" userId="039e3171-75bf-41d3-b385-0eaf11ee78be" providerId="ADAL" clId="{C3FA9851-64D8-4CCC-A570-BC490EA6ACDB}" dt="2023-09-30T18:05:36.451" v="7586" actId="1076"/>
          <ac:spMkLst>
            <pc:docMk/>
            <pc:sldMk cId="2319513340" sldId="283"/>
            <ac:spMk id="31" creationId="{DEEBD274-8A5B-3629-0A3E-043BD2E1338E}"/>
          </ac:spMkLst>
        </pc:spChg>
        <pc:spChg chg="add del mod">
          <ac:chgData name="Alan Wallace" userId="039e3171-75bf-41d3-b385-0eaf11ee78be" providerId="ADAL" clId="{C3FA9851-64D8-4CCC-A570-BC490EA6ACDB}" dt="2023-09-30T18:05:39.781" v="7587" actId="1076"/>
          <ac:spMkLst>
            <pc:docMk/>
            <pc:sldMk cId="2319513340" sldId="283"/>
            <ac:spMk id="50" creationId="{6324D2C3-AD1C-BB6D-BA58-DEED50CCA5BE}"/>
          </ac:spMkLst>
        </pc:spChg>
        <pc:picChg chg="add mod">
          <ac:chgData name="Alan Wallace" userId="039e3171-75bf-41d3-b385-0eaf11ee78be" providerId="ADAL" clId="{C3FA9851-64D8-4CCC-A570-BC490EA6ACDB}" dt="2023-09-18T18:16:34.921" v="4755" actId="1076"/>
          <ac:picMkLst>
            <pc:docMk/>
            <pc:sldMk cId="2319513340" sldId="283"/>
            <ac:picMk id="5" creationId="{88E9DB00-31B7-6C67-DBCC-98033FC84CEA}"/>
          </ac:picMkLst>
        </pc:picChg>
        <pc:picChg chg="add mod">
          <ac:chgData name="Alan Wallace" userId="039e3171-75bf-41d3-b385-0eaf11ee78be" providerId="ADAL" clId="{C3FA9851-64D8-4CCC-A570-BC490EA6ACDB}" dt="2023-09-18T18:21:27.532" v="4784" actId="1076"/>
          <ac:picMkLst>
            <pc:docMk/>
            <pc:sldMk cId="2319513340" sldId="283"/>
            <ac:picMk id="7" creationId="{429854A2-600D-F388-FBED-11206EAF1460}"/>
          </ac:picMkLst>
        </pc:picChg>
        <pc:picChg chg="add del mod">
          <ac:chgData name="Alan Wallace" userId="039e3171-75bf-41d3-b385-0eaf11ee78be" providerId="ADAL" clId="{C3FA9851-64D8-4CCC-A570-BC490EA6ACDB}" dt="2023-09-18T18:16:45.802" v="4756" actId="478"/>
          <ac:picMkLst>
            <pc:docMk/>
            <pc:sldMk cId="2319513340" sldId="283"/>
            <ac:picMk id="9" creationId="{ACB386D1-8AE5-8933-6110-7149A3C2166E}"/>
          </ac:picMkLst>
        </pc:picChg>
        <pc:picChg chg="add mod ord">
          <ac:chgData name="Alan Wallace" userId="039e3171-75bf-41d3-b385-0eaf11ee78be" providerId="ADAL" clId="{C3FA9851-64D8-4CCC-A570-BC490EA6ACDB}" dt="2023-09-18T18:06:39.094" v="4715" actId="1076"/>
          <ac:picMkLst>
            <pc:docMk/>
            <pc:sldMk cId="2319513340" sldId="283"/>
            <ac:picMk id="12" creationId="{99BB915B-9968-C7B2-D948-BB139A98FBF6}"/>
          </ac:picMkLst>
        </pc:picChg>
        <pc:picChg chg="add mod">
          <ac:chgData name="Alan Wallace" userId="039e3171-75bf-41d3-b385-0eaf11ee78be" providerId="ADAL" clId="{C3FA9851-64D8-4CCC-A570-BC490EA6ACDB}" dt="2023-09-18T18:14:45.297" v="4719" actId="1076"/>
          <ac:picMkLst>
            <pc:docMk/>
            <pc:sldMk cId="2319513340" sldId="283"/>
            <ac:picMk id="23" creationId="{4C695D86-FB5E-F6E3-D764-B6E9FDA94C40}"/>
          </ac:picMkLst>
        </pc:picChg>
        <pc:picChg chg="add mod">
          <ac:chgData name="Alan Wallace" userId="039e3171-75bf-41d3-b385-0eaf11ee78be" providerId="ADAL" clId="{C3FA9851-64D8-4CCC-A570-BC490EA6ACDB}" dt="2023-09-30T18:26:12.055" v="8387" actId="1076"/>
          <ac:picMkLst>
            <pc:docMk/>
            <pc:sldMk cId="2319513340" sldId="283"/>
            <ac:picMk id="26" creationId="{08363752-F71A-4D8D-A434-F10A5035FDD5}"/>
          </ac:picMkLst>
        </pc:picChg>
        <pc:picChg chg="add mod">
          <ac:chgData name="Alan Wallace" userId="039e3171-75bf-41d3-b385-0eaf11ee78be" providerId="ADAL" clId="{C3FA9851-64D8-4CCC-A570-BC490EA6ACDB}" dt="2023-09-18T18:21:25.474" v="4783" actId="1076"/>
          <ac:picMkLst>
            <pc:docMk/>
            <pc:sldMk cId="2319513340" sldId="283"/>
            <ac:picMk id="43" creationId="{FEC13C22-B2CF-50B7-04B9-6201373E21B6}"/>
          </ac:picMkLst>
        </pc:picChg>
        <pc:cxnChg chg="add del mod">
          <ac:chgData name="Alan Wallace" userId="039e3171-75bf-41d3-b385-0eaf11ee78be" providerId="ADAL" clId="{C3FA9851-64D8-4CCC-A570-BC490EA6ACDB}" dt="2023-09-30T18:05:39.781" v="7587" actId="1076"/>
          <ac:cxnSpMkLst>
            <pc:docMk/>
            <pc:sldMk cId="2319513340" sldId="283"/>
            <ac:cxnSpMk id="6" creationId="{9A5F39EE-F6EE-8B31-2D63-C6B96AA51031}"/>
          </ac:cxnSpMkLst>
        </pc:cxnChg>
        <pc:cxnChg chg="add mod">
          <ac:chgData name="Alan Wallace" userId="039e3171-75bf-41d3-b385-0eaf11ee78be" providerId="ADAL" clId="{C3FA9851-64D8-4CCC-A570-BC490EA6ACDB}" dt="2023-09-18T18:16:34.921" v="4755" actId="1076"/>
          <ac:cxnSpMkLst>
            <pc:docMk/>
            <pc:sldMk cId="2319513340" sldId="283"/>
            <ac:cxnSpMk id="14" creationId="{59DA2085-30B3-EDDF-85FD-EB1CACE4EA40}"/>
          </ac:cxnSpMkLst>
        </pc:cxnChg>
        <pc:cxnChg chg="add mod">
          <ac:chgData name="Alan Wallace" userId="039e3171-75bf-41d3-b385-0eaf11ee78be" providerId="ADAL" clId="{C3FA9851-64D8-4CCC-A570-BC490EA6ACDB}" dt="2023-09-18T18:21:25.474" v="4783" actId="1076"/>
          <ac:cxnSpMkLst>
            <pc:docMk/>
            <pc:sldMk cId="2319513340" sldId="283"/>
            <ac:cxnSpMk id="17" creationId="{2988124C-F366-56D2-2CB0-201B467CB6E0}"/>
          </ac:cxnSpMkLst>
        </pc:cxnChg>
        <pc:cxnChg chg="add mod">
          <ac:chgData name="Alan Wallace" userId="039e3171-75bf-41d3-b385-0eaf11ee78be" providerId="ADAL" clId="{C3FA9851-64D8-4CCC-A570-BC490EA6ACDB}" dt="2023-09-18T20:49:48.064" v="5210" actId="1076"/>
          <ac:cxnSpMkLst>
            <pc:docMk/>
            <pc:sldMk cId="2319513340" sldId="283"/>
            <ac:cxnSpMk id="20" creationId="{0794E0B8-BF95-A98D-12A0-876588788C20}"/>
          </ac:cxnSpMkLst>
        </pc:cxnChg>
      </pc:sldChg>
      <pc:sldChg chg="addSp delSp modSp add mod ord">
        <pc:chgData name="Alan Wallace" userId="039e3171-75bf-41d3-b385-0eaf11ee78be" providerId="ADAL" clId="{C3FA9851-64D8-4CCC-A570-BC490EA6ACDB}" dt="2023-10-01T14:09:48.718" v="9180"/>
        <pc:sldMkLst>
          <pc:docMk/>
          <pc:sldMk cId="3265901268" sldId="284"/>
        </pc:sldMkLst>
        <pc:spChg chg="add mod">
          <ac:chgData name="Alan Wallace" userId="039e3171-75bf-41d3-b385-0eaf11ee78be" providerId="ADAL" clId="{C3FA9851-64D8-4CCC-A570-BC490EA6ACDB}" dt="2023-09-14T17:30:19.386" v="3452" actId="1076"/>
          <ac:spMkLst>
            <pc:docMk/>
            <pc:sldMk cId="3265901268" sldId="284"/>
            <ac:spMk id="3" creationId="{4BC914E2-37FC-7935-7E5F-6A047EB4DFEB}"/>
          </ac:spMkLst>
        </pc:spChg>
        <pc:picChg chg="del">
          <ac:chgData name="Alan Wallace" userId="039e3171-75bf-41d3-b385-0eaf11ee78be" providerId="ADAL" clId="{C3FA9851-64D8-4CCC-A570-BC490EA6ACDB}" dt="2023-09-14T17:28:59.608" v="3232" actId="478"/>
          <ac:picMkLst>
            <pc:docMk/>
            <pc:sldMk cId="3265901268" sldId="284"/>
            <ac:picMk id="9" creationId="{E976FD95-4C96-2E45-256E-449B26951896}"/>
          </ac:picMkLst>
        </pc:picChg>
      </pc:sldChg>
      <pc:sldChg chg="addSp delSp modSp add mod ord modAnim">
        <pc:chgData name="Alan Wallace" userId="039e3171-75bf-41d3-b385-0eaf11ee78be" providerId="ADAL" clId="{C3FA9851-64D8-4CCC-A570-BC490EA6ACDB}" dt="2023-10-02T23:45:34.859" v="24393"/>
        <pc:sldMkLst>
          <pc:docMk/>
          <pc:sldMk cId="3692060584" sldId="285"/>
        </pc:sldMkLst>
        <pc:spChg chg="mod">
          <ac:chgData name="Alan Wallace" userId="039e3171-75bf-41d3-b385-0eaf11ee78be" providerId="ADAL" clId="{C3FA9851-64D8-4CCC-A570-BC490EA6ACDB}" dt="2023-09-14T18:27:42.021" v="3578" actId="20577"/>
          <ac:spMkLst>
            <pc:docMk/>
            <pc:sldMk cId="3692060584" sldId="285"/>
            <ac:spMk id="2" creationId="{00000000-0000-0000-0000-000000000000}"/>
          </ac:spMkLst>
        </pc:spChg>
        <pc:spChg chg="add mod">
          <ac:chgData name="Alan Wallace" userId="039e3171-75bf-41d3-b385-0eaf11ee78be" providerId="ADAL" clId="{C3FA9851-64D8-4CCC-A570-BC490EA6ACDB}" dt="2023-10-02T23:45:27.802" v="24392" actId="20577"/>
          <ac:spMkLst>
            <pc:docMk/>
            <pc:sldMk cId="3692060584" sldId="285"/>
            <ac:spMk id="3" creationId="{6E612DC5-DED4-1DFB-D8EB-CC7FD3FDF28D}"/>
          </ac:spMkLst>
        </pc:spChg>
        <pc:picChg chg="del">
          <ac:chgData name="Alan Wallace" userId="039e3171-75bf-41d3-b385-0eaf11ee78be" providerId="ADAL" clId="{C3FA9851-64D8-4CCC-A570-BC490EA6ACDB}" dt="2023-09-14T17:35:05.250" v="3481" actId="478"/>
          <ac:picMkLst>
            <pc:docMk/>
            <pc:sldMk cId="3692060584" sldId="285"/>
            <ac:picMk id="1026" creationId="{1E4FC15E-EC2A-DBDD-2112-B12FF4B48E23}"/>
          </ac:picMkLst>
        </pc:picChg>
        <pc:picChg chg="add mod">
          <ac:chgData name="Alan Wallace" userId="039e3171-75bf-41d3-b385-0eaf11ee78be" providerId="ADAL" clId="{C3FA9851-64D8-4CCC-A570-BC490EA6ACDB}" dt="2023-10-02T18:51:07.670" v="18414" actId="1076"/>
          <ac:picMkLst>
            <pc:docMk/>
            <pc:sldMk cId="3692060584" sldId="285"/>
            <ac:picMk id="2050" creationId="{B8860608-6314-BD52-E9E5-A6E88C99A8AA}"/>
          </ac:picMkLst>
        </pc:picChg>
      </pc:sldChg>
      <pc:sldChg chg="delSp modSp add mod ord">
        <pc:chgData name="Alan Wallace" userId="039e3171-75bf-41d3-b385-0eaf11ee78be" providerId="ADAL" clId="{C3FA9851-64D8-4CCC-A570-BC490EA6ACDB}" dt="2023-10-02T21:53:35.274" v="23593" actId="5793"/>
        <pc:sldMkLst>
          <pc:docMk/>
          <pc:sldMk cId="2038720854" sldId="286"/>
        </pc:sldMkLst>
        <pc:spChg chg="mod">
          <ac:chgData name="Alan Wallace" userId="039e3171-75bf-41d3-b385-0eaf11ee78be" providerId="ADAL" clId="{C3FA9851-64D8-4CCC-A570-BC490EA6ACDB}" dt="2023-10-01T14:49:50.126" v="9757" actId="20577"/>
          <ac:spMkLst>
            <pc:docMk/>
            <pc:sldMk cId="2038720854" sldId="286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21:53:35.274" v="23593" actId="5793"/>
          <ac:spMkLst>
            <pc:docMk/>
            <pc:sldMk cId="2038720854" sldId="286"/>
            <ac:spMk id="3" creationId="{6E612DC5-DED4-1DFB-D8EB-CC7FD3FDF28D}"/>
          </ac:spMkLst>
        </pc:spChg>
        <pc:picChg chg="del">
          <ac:chgData name="Alan Wallace" userId="039e3171-75bf-41d3-b385-0eaf11ee78be" providerId="ADAL" clId="{C3FA9851-64D8-4CCC-A570-BC490EA6ACDB}" dt="2023-09-18T17:47:37.208" v="4220" actId="478"/>
          <ac:picMkLst>
            <pc:docMk/>
            <pc:sldMk cId="2038720854" sldId="286"/>
            <ac:picMk id="2050" creationId="{B8860608-6314-BD52-E9E5-A6E88C99A8AA}"/>
          </ac:picMkLst>
        </pc:picChg>
      </pc:sldChg>
      <pc:sldChg chg="addSp delSp modSp add mod ord">
        <pc:chgData name="Alan Wallace" userId="039e3171-75bf-41d3-b385-0eaf11ee78be" providerId="ADAL" clId="{C3FA9851-64D8-4CCC-A570-BC490EA6ACDB}" dt="2023-10-02T15:16:30.213" v="15450" actId="20577"/>
        <pc:sldMkLst>
          <pc:docMk/>
          <pc:sldMk cId="986801690" sldId="287"/>
        </pc:sldMkLst>
        <pc:spChg chg="mod">
          <ac:chgData name="Alan Wallace" userId="039e3171-75bf-41d3-b385-0eaf11ee78be" providerId="ADAL" clId="{C3FA9851-64D8-4CCC-A570-BC490EA6ACDB}" dt="2023-10-02T15:16:30.213" v="15450" actId="20577"/>
          <ac:spMkLst>
            <pc:docMk/>
            <pc:sldMk cId="986801690" sldId="287"/>
            <ac:spMk id="2" creationId="{00000000-0000-0000-0000-000000000000}"/>
          </ac:spMkLst>
        </pc:spChg>
        <pc:spChg chg="add mod">
          <ac:chgData name="Alan Wallace" userId="039e3171-75bf-41d3-b385-0eaf11ee78be" providerId="ADAL" clId="{C3FA9851-64D8-4CCC-A570-BC490EA6ACDB}" dt="2023-10-01T12:34:41.979" v="9072" actId="20577"/>
          <ac:spMkLst>
            <pc:docMk/>
            <pc:sldMk cId="986801690" sldId="287"/>
            <ac:spMk id="3" creationId="{2A11BC32-1AB0-55CB-BF98-405B33AE2FC4}"/>
          </ac:spMkLst>
        </pc:spChg>
        <pc:picChg chg="del">
          <ac:chgData name="Alan Wallace" userId="039e3171-75bf-41d3-b385-0eaf11ee78be" providerId="ADAL" clId="{C3FA9851-64D8-4CCC-A570-BC490EA6ACDB}" dt="2023-09-18T21:07:38.505" v="5299" actId="478"/>
          <ac:picMkLst>
            <pc:docMk/>
            <pc:sldMk cId="986801690" sldId="287"/>
            <ac:picMk id="1026" creationId="{1E4FC15E-EC2A-DBDD-2112-B12FF4B48E23}"/>
          </ac:picMkLst>
        </pc:picChg>
      </pc:sldChg>
      <pc:sldChg chg="modSp add del mod ord">
        <pc:chgData name="Alan Wallace" userId="039e3171-75bf-41d3-b385-0eaf11ee78be" providerId="ADAL" clId="{C3FA9851-64D8-4CCC-A570-BC490EA6ACDB}" dt="2023-10-01T14:48:11.858" v="9738" actId="47"/>
        <pc:sldMkLst>
          <pc:docMk/>
          <pc:sldMk cId="1333272506" sldId="288"/>
        </pc:sldMkLst>
        <pc:spChg chg="mod">
          <ac:chgData name="Alan Wallace" userId="039e3171-75bf-41d3-b385-0eaf11ee78be" providerId="ADAL" clId="{C3FA9851-64D8-4CCC-A570-BC490EA6ACDB}" dt="2023-09-29T14:01:23.985" v="6787" actId="20577"/>
          <ac:spMkLst>
            <pc:docMk/>
            <pc:sldMk cId="1333272506" sldId="288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09-30T18:11:40.948" v="7738" actId="20577"/>
          <ac:spMkLst>
            <pc:docMk/>
            <pc:sldMk cId="1333272506" sldId="288"/>
            <ac:spMk id="10" creationId="{F6EEAF3B-A93A-D514-FBC8-2897C24E3CB0}"/>
          </ac:spMkLst>
        </pc:spChg>
        <pc:spChg chg="mod">
          <ac:chgData name="Alan Wallace" userId="039e3171-75bf-41d3-b385-0eaf11ee78be" providerId="ADAL" clId="{C3FA9851-64D8-4CCC-A570-BC490EA6ACDB}" dt="2023-09-29T14:03:00.523" v="6835" actId="20577"/>
          <ac:spMkLst>
            <pc:docMk/>
            <pc:sldMk cId="1333272506" sldId="288"/>
            <ac:spMk id="11" creationId="{310AD4F9-2184-D07F-E80E-5A0E81F25A9A}"/>
          </ac:spMkLst>
        </pc:spChg>
      </pc:sldChg>
      <pc:sldChg chg="addSp delSp modSp add mod ord">
        <pc:chgData name="Alan Wallace" userId="039e3171-75bf-41d3-b385-0eaf11ee78be" providerId="ADAL" clId="{C3FA9851-64D8-4CCC-A570-BC490EA6ACDB}" dt="2023-10-02T15:23:40.605" v="15699" actId="20577"/>
        <pc:sldMkLst>
          <pc:docMk/>
          <pc:sldMk cId="3507206595" sldId="289"/>
        </pc:sldMkLst>
        <pc:spChg chg="mod">
          <ac:chgData name="Alan Wallace" userId="039e3171-75bf-41d3-b385-0eaf11ee78be" providerId="ADAL" clId="{C3FA9851-64D8-4CCC-A570-BC490EA6ACDB}" dt="2023-09-30T03:47:56.174" v="7321" actId="20577"/>
          <ac:spMkLst>
            <pc:docMk/>
            <pc:sldMk cId="3507206595" sldId="289"/>
            <ac:spMk id="2" creationId="{00000000-0000-0000-0000-000000000000}"/>
          </ac:spMkLst>
        </pc:spChg>
        <pc:spChg chg="del mod">
          <ac:chgData name="Alan Wallace" userId="039e3171-75bf-41d3-b385-0eaf11ee78be" providerId="ADAL" clId="{C3FA9851-64D8-4CCC-A570-BC490EA6ACDB}" dt="2023-09-30T03:49:55.021" v="7336"/>
          <ac:spMkLst>
            <pc:docMk/>
            <pc:sldMk cId="3507206595" sldId="289"/>
            <ac:spMk id="3" creationId="{2A11BC32-1AB0-55CB-BF98-405B33AE2FC4}"/>
          </ac:spMkLst>
        </pc:spChg>
        <pc:spChg chg="add mod">
          <ac:chgData name="Alan Wallace" userId="039e3171-75bf-41d3-b385-0eaf11ee78be" providerId="ADAL" clId="{C3FA9851-64D8-4CCC-A570-BC490EA6ACDB}" dt="2023-10-02T15:23:40.605" v="15699" actId="20577"/>
          <ac:spMkLst>
            <pc:docMk/>
            <pc:sldMk cId="3507206595" sldId="289"/>
            <ac:spMk id="4" creationId="{4775B639-73E2-8B02-2D80-E2673B18B738}"/>
          </ac:spMkLst>
        </pc:spChg>
      </pc:sldChg>
      <pc:sldChg chg="addSp modSp add mod ord">
        <pc:chgData name="Alan Wallace" userId="039e3171-75bf-41d3-b385-0eaf11ee78be" providerId="ADAL" clId="{C3FA9851-64D8-4CCC-A570-BC490EA6ACDB}" dt="2023-10-02T17:54:11.735" v="17815" actId="20577"/>
        <pc:sldMkLst>
          <pc:docMk/>
          <pc:sldMk cId="1407122048" sldId="290"/>
        </pc:sldMkLst>
        <pc:spChg chg="mod">
          <ac:chgData name="Alan Wallace" userId="039e3171-75bf-41d3-b385-0eaf11ee78be" providerId="ADAL" clId="{C3FA9851-64D8-4CCC-A570-BC490EA6ACDB}" dt="2023-10-02T16:22:41.294" v="17167" actId="20577"/>
          <ac:spMkLst>
            <pc:docMk/>
            <pc:sldMk cId="1407122048" sldId="290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17:48:17.445" v="17710" actId="20577"/>
          <ac:spMkLst>
            <pc:docMk/>
            <pc:sldMk cId="1407122048" sldId="290"/>
            <ac:spMk id="3" creationId="{2A11BC32-1AB0-55CB-BF98-405B33AE2FC4}"/>
          </ac:spMkLst>
        </pc:spChg>
        <pc:spChg chg="add mod">
          <ac:chgData name="Alan Wallace" userId="039e3171-75bf-41d3-b385-0eaf11ee78be" providerId="ADAL" clId="{C3FA9851-64D8-4CCC-A570-BC490EA6ACDB}" dt="2023-10-02T17:54:11.735" v="17815" actId="20577"/>
          <ac:spMkLst>
            <pc:docMk/>
            <pc:sldMk cId="1407122048" sldId="290"/>
            <ac:spMk id="4" creationId="{1F242CBC-11FF-915C-4917-F89733169D8C}"/>
          </ac:spMkLst>
        </pc:spChg>
      </pc:sldChg>
      <pc:sldChg chg="modSp add del mod ord">
        <pc:chgData name="Alan Wallace" userId="039e3171-75bf-41d3-b385-0eaf11ee78be" providerId="ADAL" clId="{C3FA9851-64D8-4CCC-A570-BC490EA6ACDB}" dt="2023-10-02T19:03:48.680" v="19285" actId="47"/>
        <pc:sldMkLst>
          <pc:docMk/>
          <pc:sldMk cId="150410284" sldId="291"/>
        </pc:sldMkLst>
        <pc:spChg chg="mod">
          <ac:chgData name="Alan Wallace" userId="039e3171-75bf-41d3-b385-0eaf11ee78be" providerId="ADAL" clId="{C3FA9851-64D8-4CCC-A570-BC490EA6ACDB}" dt="2023-09-29T14:01:46.014" v="6790" actId="20577"/>
          <ac:spMkLst>
            <pc:docMk/>
            <pc:sldMk cId="150410284" sldId="291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09-29T14:02:17.751" v="6811" actId="14100"/>
          <ac:spMkLst>
            <pc:docMk/>
            <pc:sldMk cId="150410284" sldId="291"/>
            <ac:spMk id="10" creationId="{F6EEAF3B-A93A-D514-FBC8-2897C24E3CB0}"/>
          </ac:spMkLst>
        </pc:spChg>
        <pc:spChg chg="mod">
          <ac:chgData name="Alan Wallace" userId="039e3171-75bf-41d3-b385-0eaf11ee78be" providerId="ADAL" clId="{C3FA9851-64D8-4CCC-A570-BC490EA6ACDB}" dt="2023-09-29T14:02:36.149" v="6828" actId="20577"/>
          <ac:spMkLst>
            <pc:docMk/>
            <pc:sldMk cId="150410284" sldId="291"/>
            <ac:spMk id="11" creationId="{310AD4F9-2184-D07F-E80E-5A0E81F25A9A}"/>
          </ac:spMkLst>
        </pc:spChg>
      </pc:sldChg>
      <pc:sldChg chg="addSp delSp modSp add mod ord">
        <pc:chgData name="Alan Wallace" userId="039e3171-75bf-41d3-b385-0eaf11ee78be" providerId="ADAL" clId="{C3FA9851-64D8-4CCC-A570-BC490EA6ACDB}" dt="2023-10-02T16:16:57.967" v="16377" actId="1076"/>
        <pc:sldMkLst>
          <pc:docMk/>
          <pc:sldMk cId="3868063261" sldId="292"/>
        </pc:sldMkLst>
        <pc:spChg chg="mod">
          <ac:chgData name="Alan Wallace" userId="039e3171-75bf-41d3-b385-0eaf11ee78be" providerId="ADAL" clId="{C3FA9851-64D8-4CCC-A570-BC490EA6ACDB}" dt="2023-09-30T03:53:34.740" v="7429" actId="20577"/>
          <ac:spMkLst>
            <pc:docMk/>
            <pc:sldMk cId="3868063261" sldId="292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09-30T03:54:44.749" v="7434" actId="1076"/>
          <ac:spMkLst>
            <pc:docMk/>
            <pc:sldMk cId="3868063261" sldId="292"/>
            <ac:spMk id="3" creationId="{00000000-0000-0000-0000-000000000000}"/>
          </ac:spMkLst>
        </pc:spChg>
        <pc:spChg chg="add mod">
          <ac:chgData name="Alan Wallace" userId="039e3171-75bf-41d3-b385-0eaf11ee78be" providerId="ADAL" clId="{C3FA9851-64D8-4CCC-A570-BC490EA6ACDB}" dt="2023-09-30T18:46:59.820" v="8681" actId="1076"/>
          <ac:spMkLst>
            <pc:docMk/>
            <pc:sldMk cId="3868063261" sldId="292"/>
            <ac:spMk id="9" creationId="{27B1B999-F7AB-DDE7-6FD1-E818B2478EC6}"/>
          </ac:spMkLst>
        </pc:spChg>
        <pc:spChg chg="mod">
          <ac:chgData name="Alan Wallace" userId="039e3171-75bf-41d3-b385-0eaf11ee78be" providerId="ADAL" clId="{C3FA9851-64D8-4CCC-A570-BC490EA6ACDB}" dt="2023-09-30T03:54:44.749" v="7434" actId="1076"/>
          <ac:spMkLst>
            <pc:docMk/>
            <pc:sldMk cId="3868063261" sldId="292"/>
            <ac:spMk id="10" creationId="{F6EEAF3B-A93A-D514-FBC8-2897C24E3CB0}"/>
          </ac:spMkLst>
        </pc:spChg>
        <pc:spChg chg="mod">
          <ac:chgData name="Alan Wallace" userId="039e3171-75bf-41d3-b385-0eaf11ee78be" providerId="ADAL" clId="{C3FA9851-64D8-4CCC-A570-BC490EA6ACDB}" dt="2023-10-02T15:15:08.204" v="15412" actId="20577"/>
          <ac:spMkLst>
            <pc:docMk/>
            <pc:sldMk cId="3868063261" sldId="292"/>
            <ac:spMk id="11" creationId="{310AD4F9-2184-D07F-E80E-5A0E81F25A9A}"/>
          </ac:spMkLst>
        </pc:spChg>
        <pc:spChg chg="mod">
          <ac:chgData name="Alan Wallace" userId="039e3171-75bf-41d3-b385-0eaf11ee78be" providerId="ADAL" clId="{C3FA9851-64D8-4CCC-A570-BC490EA6ACDB}" dt="2023-09-30T03:55:35.625" v="7483" actId="20577"/>
          <ac:spMkLst>
            <pc:docMk/>
            <pc:sldMk cId="3868063261" sldId="292"/>
            <ac:spMk id="31" creationId="{DEEBD274-8A5B-3629-0A3E-043BD2E1338E}"/>
          </ac:spMkLst>
        </pc:spChg>
        <pc:spChg chg="mod">
          <ac:chgData name="Alan Wallace" userId="039e3171-75bf-41d3-b385-0eaf11ee78be" providerId="ADAL" clId="{C3FA9851-64D8-4CCC-A570-BC490EA6ACDB}" dt="2023-09-30T03:54:44.749" v="7434" actId="1076"/>
          <ac:spMkLst>
            <pc:docMk/>
            <pc:sldMk cId="3868063261" sldId="292"/>
            <ac:spMk id="50" creationId="{6324D2C3-AD1C-BB6D-BA58-DEED50CCA5BE}"/>
          </ac:spMkLst>
        </pc:spChg>
        <pc:picChg chg="mod">
          <ac:chgData name="Alan Wallace" userId="039e3171-75bf-41d3-b385-0eaf11ee78be" providerId="ADAL" clId="{C3FA9851-64D8-4CCC-A570-BC490EA6ACDB}" dt="2023-09-30T03:54:44.749" v="7434" actId="1076"/>
          <ac:picMkLst>
            <pc:docMk/>
            <pc:sldMk cId="3868063261" sldId="292"/>
            <ac:picMk id="5" creationId="{88E9DB00-31B7-6C67-DBCC-98033FC84CEA}"/>
          </ac:picMkLst>
        </pc:picChg>
        <pc:picChg chg="mod">
          <ac:chgData name="Alan Wallace" userId="039e3171-75bf-41d3-b385-0eaf11ee78be" providerId="ADAL" clId="{C3FA9851-64D8-4CCC-A570-BC490EA6ACDB}" dt="2023-09-30T03:54:44.749" v="7434" actId="1076"/>
          <ac:picMkLst>
            <pc:docMk/>
            <pc:sldMk cId="3868063261" sldId="292"/>
            <ac:picMk id="7" creationId="{429854A2-600D-F388-FBED-11206EAF1460}"/>
          </ac:picMkLst>
        </pc:picChg>
        <pc:picChg chg="add mod">
          <ac:chgData name="Alan Wallace" userId="039e3171-75bf-41d3-b385-0eaf11ee78be" providerId="ADAL" clId="{C3FA9851-64D8-4CCC-A570-BC490EA6ACDB}" dt="2023-10-02T16:16:57.967" v="16377" actId="1076"/>
          <ac:picMkLst>
            <pc:docMk/>
            <pc:sldMk cId="3868063261" sldId="292"/>
            <ac:picMk id="8" creationId="{C38E0D00-20D2-D085-E53D-047406BDC40C}"/>
          </ac:picMkLst>
        </pc:picChg>
        <pc:picChg chg="mod">
          <ac:chgData name="Alan Wallace" userId="039e3171-75bf-41d3-b385-0eaf11ee78be" providerId="ADAL" clId="{C3FA9851-64D8-4CCC-A570-BC490EA6ACDB}" dt="2023-09-30T03:54:44.749" v="7434" actId="1076"/>
          <ac:picMkLst>
            <pc:docMk/>
            <pc:sldMk cId="3868063261" sldId="292"/>
            <ac:picMk id="23" creationId="{4C695D86-FB5E-F6E3-D764-B6E9FDA94C40}"/>
          </ac:picMkLst>
        </pc:picChg>
        <pc:picChg chg="mod">
          <ac:chgData name="Alan Wallace" userId="039e3171-75bf-41d3-b385-0eaf11ee78be" providerId="ADAL" clId="{C3FA9851-64D8-4CCC-A570-BC490EA6ACDB}" dt="2023-09-30T03:54:44.749" v="7434" actId="1076"/>
          <ac:picMkLst>
            <pc:docMk/>
            <pc:sldMk cId="3868063261" sldId="292"/>
            <ac:picMk id="43" creationId="{FEC13C22-B2CF-50B7-04B9-6201373E21B6}"/>
          </ac:picMkLst>
        </pc:picChg>
        <pc:cxnChg chg="mod">
          <ac:chgData name="Alan Wallace" userId="039e3171-75bf-41d3-b385-0eaf11ee78be" providerId="ADAL" clId="{C3FA9851-64D8-4CCC-A570-BC490EA6ACDB}" dt="2023-09-30T03:54:44.749" v="7434" actId="1076"/>
          <ac:cxnSpMkLst>
            <pc:docMk/>
            <pc:sldMk cId="3868063261" sldId="292"/>
            <ac:cxnSpMk id="6" creationId="{9A5F39EE-F6EE-8B31-2D63-C6B96AA51031}"/>
          </ac:cxnSpMkLst>
        </pc:cxnChg>
        <pc:cxnChg chg="mod">
          <ac:chgData name="Alan Wallace" userId="039e3171-75bf-41d3-b385-0eaf11ee78be" providerId="ADAL" clId="{C3FA9851-64D8-4CCC-A570-BC490EA6ACDB}" dt="2023-09-30T03:54:44.749" v="7434" actId="1076"/>
          <ac:cxnSpMkLst>
            <pc:docMk/>
            <pc:sldMk cId="3868063261" sldId="292"/>
            <ac:cxnSpMk id="14" creationId="{59DA2085-30B3-EDDF-85FD-EB1CACE4EA40}"/>
          </ac:cxnSpMkLst>
        </pc:cxnChg>
        <pc:cxnChg chg="add del mod">
          <ac:chgData name="Alan Wallace" userId="039e3171-75bf-41d3-b385-0eaf11ee78be" providerId="ADAL" clId="{C3FA9851-64D8-4CCC-A570-BC490EA6ACDB}" dt="2023-09-30T18:46:39.329" v="8679" actId="11529"/>
          <ac:cxnSpMkLst>
            <pc:docMk/>
            <pc:sldMk cId="3868063261" sldId="292"/>
            <ac:cxnSpMk id="15" creationId="{333E8ACF-670A-EDC9-D882-2ABD18442257}"/>
          </ac:cxnSpMkLst>
        </pc:cxnChg>
        <pc:cxnChg chg="mod">
          <ac:chgData name="Alan Wallace" userId="039e3171-75bf-41d3-b385-0eaf11ee78be" providerId="ADAL" clId="{C3FA9851-64D8-4CCC-A570-BC490EA6ACDB}" dt="2023-09-30T03:54:44.749" v="7434" actId="1076"/>
          <ac:cxnSpMkLst>
            <pc:docMk/>
            <pc:sldMk cId="3868063261" sldId="292"/>
            <ac:cxnSpMk id="17" creationId="{2988124C-F366-56D2-2CB0-201B467CB6E0}"/>
          </ac:cxnSpMkLst>
        </pc:cxnChg>
        <pc:cxnChg chg="add del">
          <ac:chgData name="Alan Wallace" userId="039e3171-75bf-41d3-b385-0eaf11ee78be" providerId="ADAL" clId="{C3FA9851-64D8-4CCC-A570-BC490EA6ACDB}" dt="2023-09-30T18:46:38.158" v="8677" actId="11529"/>
          <ac:cxnSpMkLst>
            <pc:docMk/>
            <pc:sldMk cId="3868063261" sldId="292"/>
            <ac:cxnSpMk id="18" creationId="{4857D21A-3984-2188-9A4B-1412576C29AE}"/>
          </ac:cxnSpMkLst>
        </pc:cxnChg>
        <pc:cxnChg chg="mod">
          <ac:chgData name="Alan Wallace" userId="039e3171-75bf-41d3-b385-0eaf11ee78be" providerId="ADAL" clId="{C3FA9851-64D8-4CCC-A570-BC490EA6ACDB}" dt="2023-09-30T03:54:44.749" v="7434" actId="1076"/>
          <ac:cxnSpMkLst>
            <pc:docMk/>
            <pc:sldMk cId="3868063261" sldId="292"/>
            <ac:cxnSpMk id="20" creationId="{0794E0B8-BF95-A98D-12A0-876588788C20}"/>
          </ac:cxnSpMkLst>
        </pc:cxnChg>
        <pc:cxnChg chg="add mod">
          <ac:chgData name="Alan Wallace" userId="039e3171-75bf-41d3-b385-0eaf11ee78be" providerId="ADAL" clId="{C3FA9851-64D8-4CCC-A570-BC490EA6ACDB}" dt="2023-10-02T16:16:57.967" v="16377" actId="1076"/>
          <ac:cxnSpMkLst>
            <pc:docMk/>
            <pc:sldMk cId="3868063261" sldId="292"/>
            <ac:cxnSpMk id="21" creationId="{44A3D2A3-5735-AEA0-4FED-F1D7A0E9D029}"/>
          </ac:cxnSpMkLst>
        </pc:cxnChg>
      </pc:sldChg>
      <pc:sldChg chg="addSp delSp modSp add mod">
        <pc:chgData name="Alan Wallace" userId="039e3171-75bf-41d3-b385-0eaf11ee78be" providerId="ADAL" clId="{C3FA9851-64D8-4CCC-A570-BC490EA6ACDB}" dt="2023-10-02T15:19:57.057" v="15579" actId="20577"/>
        <pc:sldMkLst>
          <pc:docMk/>
          <pc:sldMk cId="1753687044" sldId="293"/>
        </pc:sldMkLst>
        <pc:spChg chg="mod">
          <ac:chgData name="Alan Wallace" userId="039e3171-75bf-41d3-b385-0eaf11ee78be" providerId="ADAL" clId="{C3FA9851-64D8-4CCC-A570-BC490EA6ACDB}" dt="2023-10-02T15:19:57.057" v="15579" actId="20577"/>
          <ac:spMkLst>
            <pc:docMk/>
            <pc:sldMk cId="1753687044" sldId="293"/>
            <ac:spMk id="2" creationId="{00000000-0000-0000-0000-000000000000}"/>
          </ac:spMkLst>
        </pc:spChg>
        <pc:spChg chg="del">
          <ac:chgData name="Alan Wallace" userId="039e3171-75bf-41d3-b385-0eaf11ee78be" providerId="ADAL" clId="{C3FA9851-64D8-4CCC-A570-BC490EA6ACDB}" dt="2023-09-30T18:08:39.876" v="7665"/>
          <ac:spMkLst>
            <pc:docMk/>
            <pc:sldMk cId="1753687044" sldId="293"/>
            <ac:spMk id="3" creationId="{00000000-0000-0000-0000-000000000000}"/>
          </ac:spMkLst>
        </pc:spChg>
        <pc:picChg chg="add mod">
          <ac:chgData name="Alan Wallace" userId="039e3171-75bf-41d3-b385-0eaf11ee78be" providerId="ADAL" clId="{C3FA9851-64D8-4CCC-A570-BC490EA6ACDB}" dt="2023-09-30T18:08:46.493" v="7667" actId="14100"/>
          <ac:picMkLst>
            <pc:docMk/>
            <pc:sldMk cId="1753687044" sldId="293"/>
            <ac:picMk id="1026" creationId="{198AF482-9AE0-9868-B0A2-C165144E7B9A}"/>
          </ac:picMkLst>
        </pc:picChg>
      </pc:sldChg>
      <pc:sldChg chg="addSp delSp modSp add mod ord">
        <pc:chgData name="Alan Wallace" userId="039e3171-75bf-41d3-b385-0eaf11ee78be" providerId="ADAL" clId="{C3FA9851-64D8-4CCC-A570-BC490EA6ACDB}" dt="2023-10-02T14:56:42.353" v="14591"/>
        <pc:sldMkLst>
          <pc:docMk/>
          <pc:sldMk cId="298601627" sldId="294"/>
        </pc:sldMkLst>
        <pc:spChg chg="mod">
          <ac:chgData name="Alan Wallace" userId="039e3171-75bf-41d3-b385-0eaf11ee78be" providerId="ADAL" clId="{C3FA9851-64D8-4CCC-A570-BC490EA6ACDB}" dt="2023-10-01T14:08:33.525" v="9132" actId="20577"/>
          <ac:spMkLst>
            <pc:docMk/>
            <pc:sldMk cId="298601627" sldId="294"/>
            <ac:spMk id="2" creationId="{00000000-0000-0000-0000-000000000000}"/>
          </ac:spMkLst>
        </pc:spChg>
        <pc:spChg chg="add del">
          <ac:chgData name="Alan Wallace" userId="039e3171-75bf-41d3-b385-0eaf11ee78be" providerId="ADAL" clId="{C3FA9851-64D8-4CCC-A570-BC490EA6ACDB}" dt="2023-09-30T18:25:53.036" v="8385" actId="478"/>
          <ac:spMkLst>
            <pc:docMk/>
            <pc:sldMk cId="298601627" sldId="294"/>
            <ac:spMk id="9" creationId="{27B1B999-F7AB-DDE7-6FD1-E818B2478EC6}"/>
          </ac:spMkLst>
        </pc:spChg>
        <pc:spChg chg="mod">
          <ac:chgData name="Alan Wallace" userId="039e3171-75bf-41d3-b385-0eaf11ee78be" providerId="ADAL" clId="{C3FA9851-64D8-4CCC-A570-BC490EA6ACDB}" dt="2023-09-30T18:25:34.132" v="8383" actId="1076"/>
          <ac:spMkLst>
            <pc:docMk/>
            <pc:sldMk cId="298601627" sldId="294"/>
            <ac:spMk id="31" creationId="{DEEBD274-8A5B-3629-0A3E-043BD2E1338E}"/>
          </ac:spMkLst>
        </pc:spChg>
        <pc:picChg chg="add del">
          <ac:chgData name="Alan Wallace" userId="039e3171-75bf-41d3-b385-0eaf11ee78be" providerId="ADAL" clId="{C3FA9851-64D8-4CCC-A570-BC490EA6ACDB}" dt="2023-09-30T18:25:50.528" v="8384" actId="478"/>
          <ac:picMkLst>
            <pc:docMk/>
            <pc:sldMk cId="298601627" sldId="294"/>
            <ac:picMk id="8" creationId="{C38E0D00-20D2-D085-E53D-047406BDC40C}"/>
          </ac:picMkLst>
        </pc:picChg>
      </pc:sldChg>
      <pc:sldChg chg="new del">
        <pc:chgData name="Alan Wallace" userId="039e3171-75bf-41d3-b385-0eaf11ee78be" providerId="ADAL" clId="{C3FA9851-64D8-4CCC-A570-BC490EA6ACDB}" dt="2023-09-30T20:07:32.314" v="8685" actId="2696"/>
        <pc:sldMkLst>
          <pc:docMk/>
          <pc:sldMk cId="333289705" sldId="295"/>
        </pc:sldMkLst>
      </pc:sldChg>
      <pc:sldChg chg="addSp delSp modSp add mod ord">
        <pc:chgData name="Alan Wallace" userId="039e3171-75bf-41d3-b385-0eaf11ee78be" providerId="ADAL" clId="{C3FA9851-64D8-4CCC-A570-BC490EA6ACDB}" dt="2023-10-02T23:32:18.613" v="24142" actId="255"/>
        <pc:sldMkLst>
          <pc:docMk/>
          <pc:sldMk cId="1653097475" sldId="295"/>
        </pc:sldMkLst>
        <pc:spChg chg="mod">
          <ac:chgData name="Alan Wallace" userId="039e3171-75bf-41d3-b385-0eaf11ee78be" providerId="ADAL" clId="{C3FA9851-64D8-4CCC-A570-BC490EA6ACDB}" dt="2023-10-02T16:03:56.058" v="15960" actId="20577"/>
          <ac:spMkLst>
            <pc:docMk/>
            <pc:sldMk cId="1653097475" sldId="295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23:32:18.613" v="24142" actId="255"/>
          <ac:spMkLst>
            <pc:docMk/>
            <pc:sldMk cId="1653097475" sldId="295"/>
            <ac:spMk id="3" creationId="{00000000-0000-0000-0000-000000000000}"/>
          </ac:spMkLst>
        </pc:spChg>
        <pc:picChg chg="add mod">
          <ac:chgData name="Alan Wallace" userId="039e3171-75bf-41d3-b385-0eaf11ee78be" providerId="ADAL" clId="{C3FA9851-64D8-4CCC-A570-BC490EA6ACDB}" dt="2023-10-02T23:29:33.901" v="24004" actId="1076"/>
          <ac:picMkLst>
            <pc:docMk/>
            <pc:sldMk cId="1653097475" sldId="295"/>
            <ac:picMk id="5" creationId="{098CB9A7-57FF-6692-99D6-A27AE7A40972}"/>
          </ac:picMkLst>
        </pc:picChg>
        <pc:picChg chg="add mod">
          <ac:chgData name="Alan Wallace" userId="039e3171-75bf-41d3-b385-0eaf11ee78be" providerId="ADAL" clId="{C3FA9851-64D8-4CCC-A570-BC490EA6ACDB}" dt="2023-10-02T23:29:39.755" v="24006" actId="1076"/>
          <ac:picMkLst>
            <pc:docMk/>
            <pc:sldMk cId="1653097475" sldId="295"/>
            <ac:picMk id="6" creationId="{DE2558D3-F5D2-7DB6-447B-C6A4ECE5C03B}"/>
          </ac:picMkLst>
        </pc:picChg>
        <pc:picChg chg="add mod">
          <ac:chgData name="Alan Wallace" userId="039e3171-75bf-41d3-b385-0eaf11ee78be" providerId="ADAL" clId="{C3FA9851-64D8-4CCC-A570-BC490EA6ACDB}" dt="2023-10-02T23:29:46.145" v="24008" actId="1076"/>
          <ac:picMkLst>
            <pc:docMk/>
            <pc:sldMk cId="1653097475" sldId="295"/>
            <ac:picMk id="7" creationId="{9B9406AB-8B7C-5E32-EAAE-A0D9A474BF7E}"/>
          </ac:picMkLst>
        </pc:picChg>
        <pc:picChg chg="add del mod">
          <ac:chgData name="Alan Wallace" userId="039e3171-75bf-41d3-b385-0eaf11ee78be" providerId="ADAL" clId="{C3FA9851-64D8-4CCC-A570-BC490EA6ACDB}" dt="2023-10-02T23:30:06.044" v="24011" actId="478"/>
          <ac:picMkLst>
            <pc:docMk/>
            <pc:sldMk cId="1653097475" sldId="295"/>
            <ac:picMk id="9" creationId="{DD5398A0-7B77-8878-622B-DE7C6798A135}"/>
          </ac:picMkLst>
        </pc:picChg>
        <pc:picChg chg="add del mod">
          <ac:chgData name="Alan Wallace" userId="039e3171-75bf-41d3-b385-0eaf11ee78be" providerId="ADAL" clId="{C3FA9851-64D8-4CCC-A570-BC490EA6ACDB}" dt="2023-10-02T23:30:06.044" v="24011" actId="478"/>
          <ac:picMkLst>
            <pc:docMk/>
            <pc:sldMk cId="1653097475" sldId="295"/>
            <ac:picMk id="11" creationId="{BF2B208B-2902-5FF3-0C1A-FBF5F7DEE649}"/>
          </ac:picMkLst>
        </pc:picChg>
        <pc:picChg chg="add mod">
          <ac:chgData name="Alan Wallace" userId="039e3171-75bf-41d3-b385-0eaf11ee78be" providerId="ADAL" clId="{C3FA9851-64D8-4CCC-A570-BC490EA6ACDB}" dt="2023-10-02T23:31:01.152" v="24024" actId="1076"/>
          <ac:picMkLst>
            <pc:docMk/>
            <pc:sldMk cId="1653097475" sldId="295"/>
            <ac:picMk id="13" creationId="{B00E4E7A-FFB4-A141-72FE-506E795601F4}"/>
          </ac:picMkLst>
        </pc:picChg>
        <pc:picChg chg="add mod">
          <ac:chgData name="Alan Wallace" userId="039e3171-75bf-41d3-b385-0eaf11ee78be" providerId="ADAL" clId="{C3FA9851-64D8-4CCC-A570-BC490EA6ACDB}" dt="2023-10-02T23:30:35.098" v="24017" actId="1076"/>
          <ac:picMkLst>
            <pc:docMk/>
            <pc:sldMk cId="1653097475" sldId="295"/>
            <ac:picMk id="14" creationId="{EBBB1377-B640-C2DC-AD9D-A8ED5DCAA864}"/>
          </ac:picMkLst>
        </pc:picChg>
        <pc:picChg chg="add mod">
          <ac:chgData name="Alan Wallace" userId="039e3171-75bf-41d3-b385-0eaf11ee78be" providerId="ADAL" clId="{C3FA9851-64D8-4CCC-A570-BC490EA6ACDB}" dt="2023-10-02T23:30:40.927" v="24019" actId="1076"/>
          <ac:picMkLst>
            <pc:docMk/>
            <pc:sldMk cId="1653097475" sldId="295"/>
            <ac:picMk id="15" creationId="{946F555B-A55A-F6B9-263C-20660F98F15C}"/>
          </ac:picMkLst>
        </pc:picChg>
        <pc:picChg chg="add mod">
          <ac:chgData name="Alan Wallace" userId="039e3171-75bf-41d3-b385-0eaf11ee78be" providerId="ADAL" clId="{C3FA9851-64D8-4CCC-A570-BC490EA6ACDB}" dt="2023-10-02T23:30:44.530" v="24021" actId="1076"/>
          <ac:picMkLst>
            <pc:docMk/>
            <pc:sldMk cId="1653097475" sldId="295"/>
            <ac:picMk id="16" creationId="{039DDC72-CAEE-AF91-D76A-EEA95C1DC106}"/>
          </ac:picMkLst>
        </pc:picChg>
        <pc:picChg chg="add mod">
          <ac:chgData name="Alan Wallace" userId="039e3171-75bf-41d3-b385-0eaf11ee78be" providerId="ADAL" clId="{C3FA9851-64D8-4CCC-A570-BC490EA6ACDB}" dt="2023-10-02T23:30:54.823" v="24023" actId="1076"/>
          <ac:picMkLst>
            <pc:docMk/>
            <pc:sldMk cId="1653097475" sldId="295"/>
            <ac:picMk id="17" creationId="{C343240C-8692-585C-8D09-3ED4D1F6FB86}"/>
          </ac:picMkLst>
        </pc:picChg>
      </pc:sldChg>
      <pc:sldChg chg="addSp modSp add mod ord">
        <pc:chgData name="Alan Wallace" userId="039e3171-75bf-41d3-b385-0eaf11ee78be" providerId="ADAL" clId="{C3FA9851-64D8-4CCC-A570-BC490EA6ACDB}" dt="2023-10-02T20:37:39.268" v="21609" actId="255"/>
        <pc:sldMkLst>
          <pc:docMk/>
          <pc:sldMk cId="2811875412" sldId="296"/>
        </pc:sldMkLst>
        <pc:spChg chg="mod">
          <ac:chgData name="Alan Wallace" userId="039e3171-75bf-41d3-b385-0eaf11ee78be" providerId="ADAL" clId="{C3FA9851-64D8-4CCC-A570-BC490EA6ACDB}" dt="2023-10-02T20:37:39.268" v="21609" actId="255"/>
          <ac:spMkLst>
            <pc:docMk/>
            <pc:sldMk cId="2811875412" sldId="296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20:20:01.617" v="20346" actId="20577"/>
          <ac:spMkLst>
            <pc:docMk/>
            <pc:sldMk cId="2811875412" sldId="296"/>
            <ac:spMk id="3" creationId="{00000000-0000-0000-0000-000000000000}"/>
          </ac:spMkLst>
        </pc:spChg>
        <pc:graphicFrameChg chg="add mod modGraphic">
          <ac:chgData name="Alan Wallace" userId="039e3171-75bf-41d3-b385-0eaf11ee78be" providerId="ADAL" clId="{C3FA9851-64D8-4CCC-A570-BC490EA6ACDB}" dt="2023-10-02T20:37:08.113" v="21538" actId="113"/>
          <ac:graphicFrameMkLst>
            <pc:docMk/>
            <pc:sldMk cId="2811875412" sldId="296"/>
            <ac:graphicFrameMk id="4" creationId="{FD86D304-9705-E387-9C14-7AF786FDC0FD}"/>
          </ac:graphicFrameMkLst>
        </pc:graphicFrameChg>
      </pc:sldChg>
      <pc:sldChg chg="add del ord">
        <pc:chgData name="Alan Wallace" userId="039e3171-75bf-41d3-b385-0eaf11ee78be" providerId="ADAL" clId="{C3FA9851-64D8-4CCC-A570-BC490EA6ACDB}" dt="2023-10-02T19:51:59.264" v="19998" actId="47"/>
        <pc:sldMkLst>
          <pc:docMk/>
          <pc:sldMk cId="295799555" sldId="297"/>
        </pc:sldMkLst>
      </pc:sldChg>
      <pc:sldChg chg="new del">
        <pc:chgData name="Alan Wallace" userId="039e3171-75bf-41d3-b385-0eaf11ee78be" providerId="ADAL" clId="{C3FA9851-64D8-4CCC-A570-BC490EA6ACDB}" dt="2023-10-01T12:21:13.918" v="8763" actId="2696"/>
        <pc:sldMkLst>
          <pc:docMk/>
          <pc:sldMk cId="2171128350" sldId="297"/>
        </pc:sldMkLst>
      </pc:sldChg>
      <pc:sldChg chg="addSp delSp modSp add mod ord">
        <pc:chgData name="Alan Wallace" userId="039e3171-75bf-41d3-b385-0eaf11ee78be" providerId="ADAL" clId="{C3FA9851-64D8-4CCC-A570-BC490EA6ACDB}" dt="2023-10-02T18:47:42.354" v="18241" actId="20577"/>
        <pc:sldMkLst>
          <pc:docMk/>
          <pc:sldMk cId="3330717" sldId="298"/>
        </pc:sldMkLst>
        <pc:spChg chg="mod">
          <ac:chgData name="Alan Wallace" userId="039e3171-75bf-41d3-b385-0eaf11ee78be" providerId="ADAL" clId="{C3FA9851-64D8-4CCC-A570-BC490EA6ACDB}" dt="2023-10-02T18:47:42.354" v="18241" actId="20577"/>
          <ac:spMkLst>
            <pc:docMk/>
            <pc:sldMk cId="3330717" sldId="298"/>
            <ac:spMk id="2" creationId="{00000000-0000-0000-0000-000000000000}"/>
          </ac:spMkLst>
        </pc:spChg>
        <pc:spChg chg="del">
          <ac:chgData name="Alan Wallace" userId="039e3171-75bf-41d3-b385-0eaf11ee78be" providerId="ADAL" clId="{C3FA9851-64D8-4CCC-A570-BC490EA6ACDB}" dt="2023-10-01T12:25:59.905" v="8957" actId="478"/>
          <ac:spMkLst>
            <pc:docMk/>
            <pc:sldMk cId="3330717" sldId="298"/>
            <ac:spMk id="3" creationId="{00000000-0000-0000-0000-000000000000}"/>
          </ac:spMkLst>
        </pc:spChg>
        <pc:picChg chg="add del mod">
          <ac:chgData name="Alan Wallace" userId="039e3171-75bf-41d3-b385-0eaf11ee78be" providerId="ADAL" clId="{C3FA9851-64D8-4CCC-A570-BC490EA6ACDB}" dt="2023-10-01T12:59:05.094" v="9119" actId="478"/>
          <ac:picMkLst>
            <pc:docMk/>
            <pc:sldMk cId="3330717" sldId="298"/>
            <ac:picMk id="5" creationId="{1829EA6B-EF11-A572-1DDF-8B75CAC8D00F}"/>
          </ac:picMkLst>
        </pc:picChg>
        <pc:picChg chg="add mod">
          <ac:chgData name="Alan Wallace" userId="039e3171-75bf-41d3-b385-0eaf11ee78be" providerId="ADAL" clId="{C3FA9851-64D8-4CCC-A570-BC490EA6ACDB}" dt="2023-10-02T01:23:51.261" v="12056" actId="1076"/>
          <ac:picMkLst>
            <pc:docMk/>
            <pc:sldMk cId="3330717" sldId="298"/>
            <ac:picMk id="3074" creationId="{DE13FD31-8C01-F1CD-3E5F-3E84593A04E8}"/>
          </ac:picMkLst>
        </pc:picChg>
      </pc:sldChg>
      <pc:sldChg chg="addSp delSp modSp add mod ord">
        <pc:chgData name="Alan Wallace" userId="039e3171-75bf-41d3-b385-0eaf11ee78be" providerId="ADAL" clId="{C3FA9851-64D8-4CCC-A570-BC490EA6ACDB}" dt="2023-10-02T16:08:15.602" v="16060" actId="20577"/>
        <pc:sldMkLst>
          <pc:docMk/>
          <pc:sldMk cId="1053815263" sldId="299"/>
        </pc:sldMkLst>
        <pc:spChg chg="mod">
          <ac:chgData name="Alan Wallace" userId="039e3171-75bf-41d3-b385-0eaf11ee78be" providerId="ADAL" clId="{C3FA9851-64D8-4CCC-A570-BC490EA6ACDB}" dt="2023-10-02T16:08:15.602" v="16060" actId="20577"/>
          <ac:spMkLst>
            <pc:docMk/>
            <pc:sldMk cId="1053815263" sldId="299"/>
            <ac:spMk id="2" creationId="{00000000-0000-0000-0000-000000000000}"/>
          </ac:spMkLst>
        </pc:spChg>
        <pc:spChg chg="add mod">
          <ac:chgData name="Alan Wallace" userId="039e3171-75bf-41d3-b385-0eaf11ee78be" providerId="ADAL" clId="{C3FA9851-64D8-4CCC-A570-BC490EA6ACDB}" dt="2023-10-02T15:03:32.759" v="14701" actId="1076"/>
          <ac:spMkLst>
            <pc:docMk/>
            <pc:sldMk cId="1053815263" sldId="299"/>
            <ac:spMk id="6" creationId="{92622585-3E52-CD96-5832-E2F5FC58E6A0}"/>
          </ac:spMkLst>
        </pc:spChg>
        <pc:picChg chg="add mod">
          <ac:chgData name="Alan Wallace" userId="039e3171-75bf-41d3-b385-0eaf11ee78be" providerId="ADAL" clId="{C3FA9851-64D8-4CCC-A570-BC490EA6ACDB}" dt="2023-10-02T15:03:10.001" v="14663" actId="1076"/>
          <ac:picMkLst>
            <pc:docMk/>
            <pc:sldMk cId="1053815263" sldId="299"/>
            <ac:picMk id="4" creationId="{4E766B4D-A81F-F251-3FF4-F8F94056DD94}"/>
          </ac:picMkLst>
        </pc:picChg>
        <pc:picChg chg="del">
          <ac:chgData name="Alan Wallace" userId="039e3171-75bf-41d3-b385-0eaf11ee78be" providerId="ADAL" clId="{C3FA9851-64D8-4CCC-A570-BC490EA6ACDB}" dt="2023-10-02T15:03:03.779" v="14660" actId="478"/>
          <ac:picMkLst>
            <pc:docMk/>
            <pc:sldMk cId="1053815263" sldId="299"/>
            <ac:picMk id="5" creationId="{1829EA6B-EF11-A572-1DDF-8B75CAC8D00F}"/>
          </ac:picMkLst>
        </pc:picChg>
      </pc:sldChg>
      <pc:sldChg chg="addSp delSp modSp add del mod ord">
        <pc:chgData name="Alan Wallace" userId="039e3171-75bf-41d3-b385-0eaf11ee78be" providerId="ADAL" clId="{C3FA9851-64D8-4CCC-A570-BC490EA6ACDB}" dt="2023-10-02T17:45:18.351" v="17687" actId="47"/>
        <pc:sldMkLst>
          <pc:docMk/>
          <pc:sldMk cId="3189279625" sldId="300"/>
        </pc:sldMkLst>
        <pc:spChg chg="mod">
          <ac:chgData name="Alan Wallace" userId="039e3171-75bf-41d3-b385-0eaf11ee78be" providerId="ADAL" clId="{C3FA9851-64D8-4CCC-A570-BC490EA6ACDB}" dt="2023-10-01T14:13:59.339" v="9392" actId="20577"/>
          <ac:spMkLst>
            <pc:docMk/>
            <pc:sldMk cId="3189279625" sldId="300"/>
            <ac:spMk id="2" creationId="{00000000-0000-0000-0000-000000000000}"/>
          </ac:spMkLst>
        </pc:spChg>
        <pc:spChg chg="add del mod">
          <ac:chgData name="Alan Wallace" userId="039e3171-75bf-41d3-b385-0eaf11ee78be" providerId="ADAL" clId="{C3FA9851-64D8-4CCC-A570-BC490EA6ACDB}" dt="2023-10-02T16:20:49.874" v="16980"/>
          <ac:spMkLst>
            <pc:docMk/>
            <pc:sldMk cId="3189279625" sldId="300"/>
            <ac:spMk id="3" creationId="{97602ABB-1754-4B42-AAA0-05EF1E01E8F2}"/>
          </ac:spMkLst>
        </pc:spChg>
      </pc:sldChg>
      <pc:sldChg chg="addSp modSp add mod">
        <pc:chgData name="Alan Wallace" userId="039e3171-75bf-41d3-b385-0eaf11ee78be" providerId="ADAL" clId="{C3FA9851-64D8-4CCC-A570-BC490EA6ACDB}" dt="2023-10-02T16:21:57.436" v="17083" actId="20577"/>
        <pc:sldMkLst>
          <pc:docMk/>
          <pc:sldMk cId="2312500338" sldId="301"/>
        </pc:sldMkLst>
        <pc:spChg chg="mod">
          <ac:chgData name="Alan Wallace" userId="039e3171-75bf-41d3-b385-0eaf11ee78be" providerId="ADAL" clId="{C3FA9851-64D8-4CCC-A570-BC490EA6ACDB}" dt="2023-10-02T16:09:33.375" v="16156" actId="20577"/>
          <ac:spMkLst>
            <pc:docMk/>
            <pc:sldMk cId="2312500338" sldId="301"/>
            <ac:spMk id="2" creationId="{00000000-0000-0000-0000-000000000000}"/>
          </ac:spMkLst>
        </pc:spChg>
        <pc:spChg chg="add mod">
          <ac:chgData name="Alan Wallace" userId="039e3171-75bf-41d3-b385-0eaf11ee78be" providerId="ADAL" clId="{C3FA9851-64D8-4CCC-A570-BC490EA6ACDB}" dt="2023-10-02T16:21:57.436" v="17083" actId="20577"/>
          <ac:spMkLst>
            <pc:docMk/>
            <pc:sldMk cId="2312500338" sldId="301"/>
            <ac:spMk id="3" creationId="{EACD974A-45E8-6C48-DC48-94F7EE226687}"/>
          </ac:spMkLst>
        </pc:spChg>
      </pc:sldChg>
      <pc:sldChg chg="modSp add del mod ord">
        <pc:chgData name="Alan Wallace" userId="039e3171-75bf-41d3-b385-0eaf11ee78be" providerId="ADAL" clId="{C3FA9851-64D8-4CCC-A570-BC490EA6ACDB}" dt="2023-10-02T19:19:42.932" v="19705" actId="47"/>
        <pc:sldMkLst>
          <pc:docMk/>
          <pc:sldMk cId="3743641575" sldId="302"/>
        </pc:sldMkLst>
        <pc:spChg chg="mod">
          <ac:chgData name="Alan Wallace" userId="039e3171-75bf-41d3-b385-0eaf11ee78be" providerId="ADAL" clId="{C3FA9851-64D8-4CCC-A570-BC490EA6ACDB}" dt="2023-10-01T14:48:19.731" v="9740" actId="20577"/>
          <ac:spMkLst>
            <pc:docMk/>
            <pc:sldMk cId="3743641575" sldId="302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1T14:48:25.403" v="9745" actId="20577"/>
          <ac:spMkLst>
            <pc:docMk/>
            <pc:sldMk cId="3743641575" sldId="302"/>
            <ac:spMk id="11" creationId="{310AD4F9-2184-D07F-E80E-5A0E81F25A9A}"/>
          </ac:spMkLst>
        </pc:spChg>
      </pc:sldChg>
      <pc:sldChg chg="addSp modSp add del mod ord">
        <pc:chgData name="Alan Wallace" userId="039e3171-75bf-41d3-b385-0eaf11ee78be" providerId="ADAL" clId="{C3FA9851-64D8-4CCC-A570-BC490EA6ACDB}" dt="2023-10-02T21:31:02.517" v="23586" actId="255"/>
        <pc:sldMkLst>
          <pc:docMk/>
          <pc:sldMk cId="3860514234" sldId="303"/>
        </pc:sldMkLst>
        <pc:spChg chg="mod">
          <ac:chgData name="Alan Wallace" userId="039e3171-75bf-41d3-b385-0eaf11ee78be" providerId="ADAL" clId="{C3FA9851-64D8-4CCC-A570-BC490EA6ACDB}" dt="2023-10-02T21:31:02.517" v="23586" actId="255"/>
          <ac:spMkLst>
            <pc:docMk/>
            <pc:sldMk cId="3860514234" sldId="303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21:23:01.714" v="23107" actId="20577"/>
          <ac:spMkLst>
            <pc:docMk/>
            <pc:sldMk cId="3860514234" sldId="303"/>
            <ac:spMk id="3" creationId="{00000000-0000-0000-0000-000000000000}"/>
          </ac:spMkLst>
        </pc:spChg>
        <pc:spChg chg="add mod">
          <ac:chgData name="Alan Wallace" userId="039e3171-75bf-41d3-b385-0eaf11ee78be" providerId="ADAL" clId="{C3FA9851-64D8-4CCC-A570-BC490EA6ACDB}" dt="2023-10-02T21:21:20.028" v="22914" actId="1076"/>
          <ac:spMkLst>
            <pc:docMk/>
            <pc:sldMk cId="3860514234" sldId="303"/>
            <ac:spMk id="4" creationId="{FE603372-DCD4-C748-F9B1-F4E6EFC6A0BA}"/>
          </ac:spMkLst>
        </pc:spChg>
        <pc:spChg chg="add mod">
          <ac:chgData name="Alan Wallace" userId="039e3171-75bf-41d3-b385-0eaf11ee78be" providerId="ADAL" clId="{C3FA9851-64D8-4CCC-A570-BC490EA6ACDB}" dt="2023-10-02T21:20:52.839" v="22850" actId="20577"/>
          <ac:spMkLst>
            <pc:docMk/>
            <pc:sldMk cId="3860514234" sldId="303"/>
            <ac:spMk id="5" creationId="{42A1DE23-CE9C-483F-B52D-FD73A6872758}"/>
          </ac:spMkLst>
        </pc:spChg>
        <pc:spChg chg="add mod">
          <ac:chgData name="Alan Wallace" userId="039e3171-75bf-41d3-b385-0eaf11ee78be" providerId="ADAL" clId="{C3FA9851-64D8-4CCC-A570-BC490EA6ACDB}" dt="2023-10-02T21:21:57.558" v="22973" actId="1076"/>
          <ac:spMkLst>
            <pc:docMk/>
            <pc:sldMk cId="3860514234" sldId="303"/>
            <ac:spMk id="6" creationId="{7B292C29-D9D0-410C-541A-6E5DA82931D5}"/>
          </ac:spMkLst>
        </pc:spChg>
        <pc:spChg chg="add mod">
          <ac:chgData name="Alan Wallace" userId="039e3171-75bf-41d3-b385-0eaf11ee78be" providerId="ADAL" clId="{C3FA9851-64D8-4CCC-A570-BC490EA6ACDB}" dt="2023-10-02T21:22:21.291" v="23021" actId="1076"/>
          <ac:spMkLst>
            <pc:docMk/>
            <pc:sldMk cId="3860514234" sldId="303"/>
            <ac:spMk id="7" creationId="{15EBDB44-00F0-801B-C8AD-0D606CD26E5B}"/>
          </ac:spMkLst>
        </pc:spChg>
      </pc:sldChg>
      <pc:sldChg chg="addSp delSp modSp add mod ord modAnim">
        <pc:chgData name="Alan Wallace" userId="039e3171-75bf-41d3-b385-0eaf11ee78be" providerId="ADAL" clId="{C3FA9851-64D8-4CCC-A570-BC490EA6ACDB}" dt="2023-10-02T23:50:10.220" v="24407" actId="1076"/>
        <pc:sldMkLst>
          <pc:docMk/>
          <pc:sldMk cId="2548131184" sldId="304"/>
        </pc:sldMkLst>
        <pc:spChg chg="del mod">
          <ac:chgData name="Alan Wallace" userId="039e3171-75bf-41d3-b385-0eaf11ee78be" providerId="ADAL" clId="{C3FA9851-64D8-4CCC-A570-BC490EA6ACDB}" dt="2023-10-02T23:50:04.966" v="24406" actId="478"/>
          <ac:spMkLst>
            <pc:docMk/>
            <pc:sldMk cId="2548131184" sldId="304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15:46:03.799" v="15917" actId="20577"/>
          <ac:spMkLst>
            <pc:docMk/>
            <pc:sldMk cId="2548131184" sldId="304"/>
            <ac:spMk id="3" creationId="{00000000-0000-0000-0000-000000000000}"/>
          </ac:spMkLst>
        </pc:spChg>
        <pc:picChg chg="add mod">
          <ac:chgData name="Alan Wallace" userId="039e3171-75bf-41d3-b385-0eaf11ee78be" providerId="ADAL" clId="{C3FA9851-64D8-4CCC-A570-BC490EA6ACDB}" dt="2023-10-02T23:50:10.220" v="24407" actId="1076"/>
          <ac:picMkLst>
            <pc:docMk/>
            <pc:sldMk cId="2548131184" sldId="304"/>
            <ac:picMk id="1026" creationId="{6F2F707C-44B1-4FD8-659F-E4E5C92ACE10}"/>
          </ac:picMkLst>
        </pc:picChg>
      </pc:sldChg>
      <pc:sldChg chg="new del">
        <pc:chgData name="Alan Wallace" userId="039e3171-75bf-41d3-b385-0eaf11ee78be" providerId="ADAL" clId="{C3FA9851-64D8-4CCC-A570-BC490EA6ACDB}" dt="2023-10-01T14:56:37.944" v="10021" actId="2696"/>
        <pc:sldMkLst>
          <pc:docMk/>
          <pc:sldMk cId="1628925853" sldId="305"/>
        </pc:sldMkLst>
      </pc:sldChg>
      <pc:sldChg chg="modSp add mod">
        <pc:chgData name="Alan Wallace" userId="039e3171-75bf-41d3-b385-0eaf11ee78be" providerId="ADAL" clId="{C3FA9851-64D8-4CCC-A570-BC490EA6ACDB}" dt="2023-10-02T00:52:07.705" v="10973" actId="20577"/>
        <pc:sldMkLst>
          <pc:docMk/>
          <pc:sldMk cId="4038926267" sldId="305"/>
        </pc:sldMkLst>
        <pc:spChg chg="mod">
          <ac:chgData name="Alan Wallace" userId="039e3171-75bf-41d3-b385-0eaf11ee78be" providerId="ADAL" clId="{C3FA9851-64D8-4CCC-A570-BC490EA6ACDB}" dt="2023-10-01T14:56:46.544" v="10038" actId="20577"/>
          <ac:spMkLst>
            <pc:docMk/>
            <pc:sldMk cId="4038926267" sldId="305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00:52:07.705" v="10973" actId="20577"/>
          <ac:spMkLst>
            <pc:docMk/>
            <pc:sldMk cId="4038926267" sldId="305"/>
            <ac:spMk id="3" creationId="{00000000-0000-0000-0000-000000000000}"/>
          </ac:spMkLst>
        </pc:spChg>
      </pc:sldChg>
      <pc:sldChg chg="addSp delSp modSp add mod ord">
        <pc:chgData name="Alan Wallace" userId="039e3171-75bf-41d3-b385-0eaf11ee78be" providerId="ADAL" clId="{C3FA9851-64D8-4CCC-A570-BC490EA6ACDB}" dt="2023-10-02T15:03:59.524" v="14756" actId="20577"/>
        <pc:sldMkLst>
          <pc:docMk/>
          <pc:sldMk cId="2124495940" sldId="306"/>
        </pc:sldMkLst>
        <pc:spChg chg="mod">
          <ac:chgData name="Alan Wallace" userId="039e3171-75bf-41d3-b385-0eaf11ee78be" providerId="ADAL" clId="{C3FA9851-64D8-4CCC-A570-BC490EA6ACDB}" dt="2023-10-02T15:03:59.524" v="14756" actId="20577"/>
          <ac:spMkLst>
            <pc:docMk/>
            <pc:sldMk cId="2124495940" sldId="306"/>
            <ac:spMk id="2" creationId="{00000000-0000-0000-0000-000000000000}"/>
          </ac:spMkLst>
        </pc:spChg>
        <pc:spChg chg="del">
          <ac:chgData name="Alan Wallace" userId="039e3171-75bf-41d3-b385-0eaf11ee78be" providerId="ADAL" clId="{C3FA9851-64D8-4CCC-A570-BC490EA6ACDB}" dt="2023-10-01T15:03:54.493" v="10307" actId="478"/>
          <ac:spMkLst>
            <pc:docMk/>
            <pc:sldMk cId="2124495940" sldId="306"/>
            <ac:spMk id="4" creationId="{4775B639-73E2-8B02-2D80-E2673B18B738}"/>
          </ac:spMkLst>
        </pc:spChg>
        <pc:picChg chg="add mod">
          <ac:chgData name="Alan Wallace" userId="039e3171-75bf-41d3-b385-0eaf11ee78be" providerId="ADAL" clId="{C3FA9851-64D8-4CCC-A570-BC490EA6ACDB}" dt="2023-10-01T15:04:02.612" v="10311" actId="1076"/>
          <ac:picMkLst>
            <pc:docMk/>
            <pc:sldMk cId="2124495940" sldId="306"/>
            <ac:picMk id="2050" creationId="{A0956DB2-3B0B-0AB7-714E-46C2F007EFD8}"/>
          </ac:picMkLst>
        </pc:picChg>
      </pc:sldChg>
      <pc:sldChg chg="addSp modSp add mod">
        <pc:chgData name="Alan Wallace" userId="039e3171-75bf-41d3-b385-0eaf11ee78be" providerId="ADAL" clId="{C3FA9851-64D8-4CCC-A570-BC490EA6ACDB}" dt="2023-10-02T19:11:07.022" v="19631" actId="1076"/>
        <pc:sldMkLst>
          <pc:docMk/>
          <pc:sldMk cId="3916679067" sldId="307"/>
        </pc:sldMkLst>
        <pc:spChg chg="mod">
          <ac:chgData name="Alan Wallace" userId="039e3171-75bf-41d3-b385-0eaf11ee78be" providerId="ADAL" clId="{C3FA9851-64D8-4CCC-A570-BC490EA6ACDB}" dt="2023-10-02T19:02:41.900" v="19167" actId="20577"/>
          <ac:spMkLst>
            <pc:docMk/>
            <pc:sldMk cId="3916679067" sldId="307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19:09:08.287" v="19611" actId="14100"/>
          <ac:spMkLst>
            <pc:docMk/>
            <pc:sldMk cId="3916679067" sldId="307"/>
            <ac:spMk id="3" creationId="{00000000-0000-0000-0000-000000000000}"/>
          </ac:spMkLst>
        </pc:spChg>
        <pc:spChg chg="add mod">
          <ac:chgData name="Alan Wallace" userId="039e3171-75bf-41d3-b385-0eaf11ee78be" providerId="ADAL" clId="{C3FA9851-64D8-4CCC-A570-BC490EA6ACDB}" dt="2023-10-02T19:11:07.022" v="19631" actId="1076"/>
          <ac:spMkLst>
            <pc:docMk/>
            <pc:sldMk cId="3916679067" sldId="307"/>
            <ac:spMk id="4" creationId="{2DC7352B-042C-E89B-C515-74C26F0F30A3}"/>
          </ac:spMkLst>
        </pc:spChg>
        <pc:picChg chg="add mod">
          <ac:chgData name="Alan Wallace" userId="039e3171-75bf-41d3-b385-0eaf11ee78be" providerId="ADAL" clId="{C3FA9851-64D8-4CCC-A570-BC490EA6ACDB}" dt="2023-10-02T19:10:37.985" v="19625" actId="1076"/>
          <ac:picMkLst>
            <pc:docMk/>
            <pc:sldMk cId="3916679067" sldId="307"/>
            <ac:picMk id="6" creationId="{94908C28-0174-56B7-5228-401C0296D818}"/>
          </ac:picMkLst>
        </pc:picChg>
      </pc:sldChg>
      <pc:sldChg chg="addSp delSp modSp add mod ord modAnim">
        <pc:chgData name="Alan Wallace" userId="039e3171-75bf-41d3-b385-0eaf11ee78be" providerId="ADAL" clId="{C3FA9851-64D8-4CCC-A570-BC490EA6ACDB}" dt="2023-10-02T23:36:18.150" v="24362" actId="14100"/>
        <pc:sldMkLst>
          <pc:docMk/>
          <pc:sldMk cId="1934070750" sldId="308"/>
        </pc:sldMkLst>
        <pc:spChg chg="mod">
          <ac:chgData name="Alan Wallace" userId="039e3171-75bf-41d3-b385-0eaf11ee78be" providerId="ADAL" clId="{C3FA9851-64D8-4CCC-A570-BC490EA6ACDB}" dt="2023-10-02T21:06:04.094" v="21985" actId="20577"/>
          <ac:spMkLst>
            <pc:docMk/>
            <pc:sldMk cId="1934070750" sldId="308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23:36:18.150" v="24362" actId="14100"/>
          <ac:spMkLst>
            <pc:docMk/>
            <pc:sldMk cId="1934070750" sldId="308"/>
            <ac:spMk id="3" creationId="{00000000-0000-0000-0000-000000000000}"/>
          </ac:spMkLst>
        </pc:spChg>
        <pc:spChg chg="add mod">
          <ac:chgData name="Alan Wallace" userId="039e3171-75bf-41d3-b385-0eaf11ee78be" providerId="ADAL" clId="{C3FA9851-64D8-4CCC-A570-BC490EA6ACDB}" dt="2023-10-02T21:08:21.933" v="22244" actId="1076"/>
          <ac:spMkLst>
            <pc:docMk/>
            <pc:sldMk cId="1934070750" sldId="308"/>
            <ac:spMk id="6" creationId="{1EDD3682-213A-2DE6-F928-C0D0B35C475F}"/>
          </ac:spMkLst>
        </pc:spChg>
        <pc:spChg chg="add mod">
          <ac:chgData name="Alan Wallace" userId="039e3171-75bf-41d3-b385-0eaf11ee78be" providerId="ADAL" clId="{C3FA9851-64D8-4CCC-A570-BC490EA6ACDB}" dt="2023-10-02T21:08:37.422" v="22251" actId="20577"/>
          <ac:spMkLst>
            <pc:docMk/>
            <pc:sldMk cId="1934070750" sldId="308"/>
            <ac:spMk id="7" creationId="{55FDB073-EB06-55F4-0286-A64625BEA291}"/>
          </ac:spMkLst>
        </pc:spChg>
        <pc:picChg chg="add del mod">
          <ac:chgData name="Alan Wallace" userId="039e3171-75bf-41d3-b385-0eaf11ee78be" providerId="ADAL" clId="{C3FA9851-64D8-4CCC-A570-BC490EA6ACDB}" dt="2023-10-02T21:05:51.814" v="21950" actId="478"/>
          <ac:picMkLst>
            <pc:docMk/>
            <pc:sldMk cId="1934070750" sldId="308"/>
            <ac:picMk id="5" creationId="{07989ABA-5BDA-6046-7990-88EE117860D4}"/>
          </ac:picMkLst>
        </pc:picChg>
        <pc:picChg chg="add mod">
          <ac:chgData name="Alan Wallace" userId="039e3171-75bf-41d3-b385-0eaf11ee78be" providerId="ADAL" clId="{C3FA9851-64D8-4CCC-A570-BC490EA6ACDB}" dt="2023-10-02T23:35:42.642" v="24346" actId="1076"/>
          <ac:picMkLst>
            <pc:docMk/>
            <pc:sldMk cId="1934070750" sldId="308"/>
            <ac:picMk id="2050" creationId="{57A468F4-8030-080A-4D13-1B7610627ED3}"/>
          </ac:picMkLst>
        </pc:picChg>
        <pc:picChg chg="add mod">
          <ac:chgData name="Alan Wallace" userId="039e3171-75bf-41d3-b385-0eaf11ee78be" providerId="ADAL" clId="{C3FA9851-64D8-4CCC-A570-BC490EA6ACDB}" dt="2023-10-02T21:08:23.250" v="22245" actId="1076"/>
          <ac:picMkLst>
            <pc:docMk/>
            <pc:sldMk cId="1934070750" sldId="308"/>
            <ac:picMk id="2052" creationId="{9F6EDD02-1752-504F-CEB0-1A3AC888DEB9}"/>
          </ac:picMkLst>
        </pc:picChg>
      </pc:sldChg>
      <pc:sldChg chg="addSp delSp modSp add mod ord">
        <pc:chgData name="Alan Wallace" userId="039e3171-75bf-41d3-b385-0eaf11ee78be" providerId="ADAL" clId="{C3FA9851-64D8-4CCC-A570-BC490EA6ACDB}" dt="2023-10-02T23:20:28.584" v="23776" actId="1076"/>
        <pc:sldMkLst>
          <pc:docMk/>
          <pc:sldMk cId="2525194527" sldId="309"/>
        </pc:sldMkLst>
        <pc:spChg chg="mod">
          <ac:chgData name="Alan Wallace" userId="039e3171-75bf-41d3-b385-0eaf11ee78be" providerId="ADAL" clId="{C3FA9851-64D8-4CCC-A570-BC490EA6ACDB}" dt="2023-10-02T01:02:11.256" v="10991" actId="20577"/>
          <ac:spMkLst>
            <pc:docMk/>
            <pc:sldMk cId="2525194527" sldId="309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23:20:20.360" v="23774" actId="5793"/>
          <ac:spMkLst>
            <pc:docMk/>
            <pc:sldMk cId="2525194527" sldId="309"/>
            <ac:spMk id="3" creationId="{00000000-0000-0000-0000-000000000000}"/>
          </ac:spMkLst>
        </pc:spChg>
        <pc:picChg chg="add del mod">
          <ac:chgData name="Alan Wallace" userId="039e3171-75bf-41d3-b385-0eaf11ee78be" providerId="ADAL" clId="{C3FA9851-64D8-4CCC-A570-BC490EA6ACDB}" dt="2023-10-02T23:20:15.480" v="23772" actId="478"/>
          <ac:picMkLst>
            <pc:docMk/>
            <pc:sldMk cId="2525194527" sldId="309"/>
            <ac:picMk id="5" creationId="{F916C263-F39B-D4BA-D710-80DE9C4ACDE2}"/>
          </ac:picMkLst>
        </pc:picChg>
        <pc:picChg chg="add mod">
          <ac:chgData name="Alan Wallace" userId="039e3171-75bf-41d3-b385-0eaf11ee78be" providerId="ADAL" clId="{C3FA9851-64D8-4CCC-A570-BC490EA6ACDB}" dt="2023-10-02T23:20:28.584" v="23776" actId="1076"/>
          <ac:picMkLst>
            <pc:docMk/>
            <pc:sldMk cId="2525194527" sldId="309"/>
            <ac:picMk id="7" creationId="{B2DA05A1-6081-989C-7C59-0C9700A84E03}"/>
          </ac:picMkLst>
        </pc:picChg>
      </pc:sldChg>
      <pc:sldChg chg="modSp add mod ord modAnim">
        <pc:chgData name="Alan Wallace" userId="039e3171-75bf-41d3-b385-0eaf11ee78be" providerId="ADAL" clId="{C3FA9851-64D8-4CCC-A570-BC490EA6ACDB}" dt="2023-10-02T23:54:09.413" v="24418"/>
        <pc:sldMkLst>
          <pc:docMk/>
          <pc:sldMk cId="1407575987" sldId="310"/>
        </pc:sldMkLst>
        <pc:spChg chg="mod">
          <ac:chgData name="Alan Wallace" userId="039e3171-75bf-41d3-b385-0eaf11ee78be" providerId="ADAL" clId="{C3FA9851-64D8-4CCC-A570-BC490EA6ACDB}" dt="2023-10-02T01:04:15.825" v="11089" actId="20577"/>
          <ac:spMkLst>
            <pc:docMk/>
            <pc:sldMk cId="1407575987" sldId="310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15:22:20.337" v="15611" actId="20577"/>
          <ac:spMkLst>
            <pc:docMk/>
            <pc:sldMk cId="1407575987" sldId="310"/>
            <ac:spMk id="3" creationId="{00000000-0000-0000-0000-000000000000}"/>
          </ac:spMkLst>
        </pc:spChg>
      </pc:sldChg>
      <pc:sldChg chg="delSp modSp add mod ord">
        <pc:chgData name="Alan Wallace" userId="039e3171-75bf-41d3-b385-0eaf11ee78be" providerId="ADAL" clId="{C3FA9851-64D8-4CCC-A570-BC490EA6ACDB}" dt="2023-10-02T17:56:40.204" v="17820" actId="20577"/>
        <pc:sldMkLst>
          <pc:docMk/>
          <pc:sldMk cId="1249531929" sldId="311"/>
        </pc:sldMkLst>
        <pc:spChg chg="mod">
          <ac:chgData name="Alan Wallace" userId="039e3171-75bf-41d3-b385-0eaf11ee78be" providerId="ADAL" clId="{C3FA9851-64D8-4CCC-A570-BC490EA6ACDB}" dt="2023-10-02T15:26:38.245" v="15767" actId="20577"/>
          <ac:spMkLst>
            <pc:docMk/>
            <pc:sldMk cId="1249531929" sldId="311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15:27:13.501" v="15787" actId="207"/>
          <ac:spMkLst>
            <pc:docMk/>
            <pc:sldMk cId="1249531929" sldId="311"/>
            <ac:spMk id="10" creationId="{F6EEAF3B-A93A-D514-FBC8-2897C24E3CB0}"/>
          </ac:spMkLst>
        </pc:spChg>
        <pc:spChg chg="mod">
          <ac:chgData name="Alan Wallace" userId="039e3171-75bf-41d3-b385-0eaf11ee78be" providerId="ADAL" clId="{C3FA9851-64D8-4CCC-A570-BC490EA6ACDB}" dt="2023-10-02T17:56:40.204" v="17820" actId="20577"/>
          <ac:spMkLst>
            <pc:docMk/>
            <pc:sldMk cId="1249531929" sldId="311"/>
            <ac:spMk id="11" creationId="{310AD4F9-2184-D07F-E80E-5A0E81F25A9A}"/>
          </ac:spMkLst>
        </pc:spChg>
        <pc:spChg chg="del mod">
          <ac:chgData name="Alan Wallace" userId="039e3171-75bf-41d3-b385-0eaf11ee78be" providerId="ADAL" clId="{C3FA9851-64D8-4CCC-A570-BC490EA6ACDB}" dt="2023-10-02T15:26:50.600" v="15770" actId="478"/>
          <ac:spMkLst>
            <pc:docMk/>
            <pc:sldMk cId="1249531929" sldId="311"/>
            <ac:spMk id="50" creationId="{6324D2C3-AD1C-BB6D-BA58-DEED50CCA5BE}"/>
          </ac:spMkLst>
        </pc:spChg>
        <pc:picChg chg="mod">
          <ac:chgData name="Alan Wallace" userId="039e3171-75bf-41d3-b385-0eaf11ee78be" providerId="ADAL" clId="{C3FA9851-64D8-4CCC-A570-BC490EA6ACDB}" dt="2023-10-02T15:27:47.500" v="15793" actId="1076"/>
          <ac:picMkLst>
            <pc:docMk/>
            <pc:sldMk cId="1249531929" sldId="311"/>
            <ac:picMk id="8" creationId="{C38E0D00-20D2-D085-E53D-047406BDC40C}"/>
          </ac:picMkLst>
        </pc:picChg>
        <pc:cxnChg chg="del mod">
          <ac:chgData name="Alan Wallace" userId="039e3171-75bf-41d3-b385-0eaf11ee78be" providerId="ADAL" clId="{C3FA9851-64D8-4CCC-A570-BC490EA6ACDB}" dt="2023-10-02T15:26:43.236" v="15768" actId="478"/>
          <ac:cxnSpMkLst>
            <pc:docMk/>
            <pc:sldMk cId="1249531929" sldId="311"/>
            <ac:cxnSpMk id="6" creationId="{9A5F39EE-F6EE-8B31-2D63-C6B96AA51031}"/>
          </ac:cxnSpMkLst>
        </pc:cxnChg>
        <pc:cxnChg chg="mod">
          <ac:chgData name="Alan Wallace" userId="039e3171-75bf-41d3-b385-0eaf11ee78be" providerId="ADAL" clId="{C3FA9851-64D8-4CCC-A570-BC490EA6ACDB}" dt="2023-10-02T15:27:47.500" v="15793" actId="1076"/>
          <ac:cxnSpMkLst>
            <pc:docMk/>
            <pc:sldMk cId="1249531929" sldId="311"/>
            <ac:cxnSpMk id="21" creationId="{44A3D2A3-5735-AEA0-4FED-F1D7A0E9D029}"/>
          </ac:cxnSpMkLst>
        </pc:cxnChg>
      </pc:sldChg>
      <pc:sldChg chg="addSp delSp modSp add mod">
        <pc:chgData name="Alan Wallace" userId="039e3171-75bf-41d3-b385-0eaf11ee78be" providerId="ADAL" clId="{C3FA9851-64D8-4CCC-A570-BC490EA6ACDB}" dt="2023-10-02T23:40:12.911" v="24366" actId="20577"/>
        <pc:sldMkLst>
          <pc:docMk/>
          <pc:sldMk cId="1229176186" sldId="312"/>
        </pc:sldMkLst>
        <pc:spChg chg="mod">
          <ac:chgData name="Alan Wallace" userId="039e3171-75bf-41d3-b385-0eaf11ee78be" providerId="ADAL" clId="{C3FA9851-64D8-4CCC-A570-BC490EA6ACDB}" dt="2023-10-02T14:03:28.517" v="12164" actId="20577"/>
          <ac:spMkLst>
            <pc:docMk/>
            <pc:sldMk cId="1229176186" sldId="312"/>
            <ac:spMk id="2" creationId="{00000000-0000-0000-0000-000000000000}"/>
          </ac:spMkLst>
        </pc:spChg>
        <pc:spChg chg="add del mod">
          <ac:chgData name="Alan Wallace" userId="039e3171-75bf-41d3-b385-0eaf11ee78be" providerId="ADAL" clId="{C3FA9851-64D8-4CCC-A570-BC490EA6ACDB}" dt="2023-10-02T14:03:57.412" v="12197"/>
          <ac:spMkLst>
            <pc:docMk/>
            <pc:sldMk cId="1229176186" sldId="312"/>
            <ac:spMk id="3" creationId="{3DE0535B-B64F-8E38-4622-C90BF4C77F53}"/>
          </ac:spMkLst>
        </pc:spChg>
        <pc:spChg chg="add mod">
          <ac:chgData name="Alan Wallace" userId="039e3171-75bf-41d3-b385-0eaf11ee78be" providerId="ADAL" clId="{C3FA9851-64D8-4CCC-A570-BC490EA6ACDB}" dt="2023-10-02T23:40:12.911" v="24366" actId="20577"/>
          <ac:spMkLst>
            <pc:docMk/>
            <pc:sldMk cId="1229176186" sldId="312"/>
            <ac:spMk id="4" creationId="{FEE57038-B48C-2EF0-32BA-C9369BB02D64}"/>
          </ac:spMkLst>
        </pc:spChg>
        <pc:picChg chg="del">
          <ac:chgData name="Alan Wallace" userId="039e3171-75bf-41d3-b385-0eaf11ee78be" providerId="ADAL" clId="{C3FA9851-64D8-4CCC-A570-BC490EA6ACDB}" dt="2023-10-02T14:00:05.869" v="12156" actId="478"/>
          <ac:picMkLst>
            <pc:docMk/>
            <pc:sldMk cId="1229176186" sldId="312"/>
            <ac:picMk id="5" creationId="{1829EA6B-EF11-A572-1DDF-8B75CAC8D00F}"/>
          </ac:picMkLst>
        </pc:picChg>
      </pc:sldChg>
      <pc:sldChg chg="modSp add mod">
        <pc:chgData name="Alan Wallace" userId="039e3171-75bf-41d3-b385-0eaf11ee78be" providerId="ADAL" clId="{C3FA9851-64D8-4CCC-A570-BC490EA6ACDB}" dt="2023-10-02T23:40:50.829" v="24388" actId="20577"/>
        <pc:sldMkLst>
          <pc:docMk/>
          <pc:sldMk cId="3831636189" sldId="313"/>
        </pc:sldMkLst>
        <pc:spChg chg="mod">
          <ac:chgData name="Alan Wallace" userId="039e3171-75bf-41d3-b385-0eaf11ee78be" providerId="ADAL" clId="{C3FA9851-64D8-4CCC-A570-BC490EA6ACDB}" dt="2023-10-02T14:21:56.681" v="13480" actId="20577"/>
          <ac:spMkLst>
            <pc:docMk/>
            <pc:sldMk cId="3831636189" sldId="313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23:40:50.829" v="24388" actId="20577"/>
          <ac:spMkLst>
            <pc:docMk/>
            <pc:sldMk cId="3831636189" sldId="313"/>
            <ac:spMk id="4" creationId="{FEE57038-B48C-2EF0-32BA-C9369BB02D64}"/>
          </ac:spMkLst>
        </pc:spChg>
      </pc:sldChg>
      <pc:sldChg chg="addSp delSp modSp add mod">
        <pc:chgData name="Alan Wallace" userId="039e3171-75bf-41d3-b385-0eaf11ee78be" providerId="ADAL" clId="{C3FA9851-64D8-4CCC-A570-BC490EA6ACDB}" dt="2023-10-02T17:49:30.458" v="17722" actId="1076"/>
        <pc:sldMkLst>
          <pc:docMk/>
          <pc:sldMk cId="4163451172" sldId="314"/>
        </pc:sldMkLst>
        <pc:spChg chg="mod">
          <ac:chgData name="Alan Wallace" userId="039e3171-75bf-41d3-b385-0eaf11ee78be" providerId="ADAL" clId="{C3FA9851-64D8-4CCC-A570-BC490EA6ACDB}" dt="2023-10-02T14:27:53.574" v="13731" actId="20577"/>
          <ac:spMkLst>
            <pc:docMk/>
            <pc:sldMk cId="4163451172" sldId="314"/>
            <ac:spMk id="2" creationId="{00000000-0000-0000-0000-000000000000}"/>
          </ac:spMkLst>
        </pc:spChg>
        <pc:spChg chg="add del mod">
          <ac:chgData name="Alan Wallace" userId="039e3171-75bf-41d3-b385-0eaf11ee78be" providerId="ADAL" clId="{C3FA9851-64D8-4CCC-A570-BC490EA6ACDB}" dt="2023-10-02T14:41:00.138" v="14074"/>
          <ac:spMkLst>
            <pc:docMk/>
            <pc:sldMk cId="4163451172" sldId="314"/>
            <ac:spMk id="3" creationId="{E9A49FAA-CC5B-265F-C7F0-98AF1C390250}"/>
          </ac:spMkLst>
        </pc:spChg>
        <pc:spChg chg="mod">
          <ac:chgData name="Alan Wallace" userId="039e3171-75bf-41d3-b385-0eaf11ee78be" providerId="ADAL" clId="{C3FA9851-64D8-4CCC-A570-BC490EA6ACDB}" dt="2023-10-02T17:49:30.458" v="17722" actId="1076"/>
          <ac:spMkLst>
            <pc:docMk/>
            <pc:sldMk cId="4163451172" sldId="314"/>
            <ac:spMk id="4" creationId="{FEE57038-B48C-2EF0-32BA-C9369BB02D64}"/>
          </ac:spMkLst>
        </pc:spChg>
        <pc:spChg chg="add del mod">
          <ac:chgData name="Alan Wallace" userId="039e3171-75bf-41d3-b385-0eaf11ee78be" providerId="ADAL" clId="{C3FA9851-64D8-4CCC-A570-BC490EA6ACDB}" dt="2023-10-02T14:42:51.493" v="14124"/>
          <ac:spMkLst>
            <pc:docMk/>
            <pc:sldMk cId="4163451172" sldId="314"/>
            <ac:spMk id="5" creationId="{4D897653-C62E-9BD0-D791-CB4A90BAFFC7}"/>
          </ac:spMkLst>
        </pc:spChg>
        <pc:spChg chg="add mod">
          <ac:chgData name="Alan Wallace" userId="039e3171-75bf-41d3-b385-0eaf11ee78be" providerId="ADAL" clId="{C3FA9851-64D8-4CCC-A570-BC490EA6ACDB}" dt="2023-10-02T17:49:07.613" v="17717" actId="207"/>
          <ac:spMkLst>
            <pc:docMk/>
            <pc:sldMk cId="4163451172" sldId="314"/>
            <ac:spMk id="6" creationId="{D7F15917-8FCC-574F-0066-AAFACC810E4E}"/>
          </ac:spMkLst>
        </pc:spChg>
        <pc:spChg chg="add mod">
          <ac:chgData name="Alan Wallace" userId="039e3171-75bf-41d3-b385-0eaf11ee78be" providerId="ADAL" clId="{C3FA9851-64D8-4CCC-A570-BC490EA6ACDB}" dt="2023-10-02T17:49:27.414" v="17721" actId="1076"/>
          <ac:spMkLst>
            <pc:docMk/>
            <pc:sldMk cId="4163451172" sldId="314"/>
            <ac:spMk id="7" creationId="{771A02A8-5620-5DA3-E5DB-76C1AC40A015}"/>
          </ac:spMkLst>
        </pc:spChg>
      </pc:sldChg>
      <pc:sldChg chg="modSp add mod ord">
        <pc:chgData name="Alan Wallace" userId="039e3171-75bf-41d3-b385-0eaf11ee78be" providerId="ADAL" clId="{C3FA9851-64D8-4CCC-A570-BC490EA6ACDB}" dt="2023-10-02T16:14:33.245" v="16352" actId="255"/>
        <pc:sldMkLst>
          <pc:docMk/>
          <pc:sldMk cId="2659980863" sldId="315"/>
        </pc:sldMkLst>
        <pc:spChg chg="mod">
          <ac:chgData name="Alan Wallace" userId="039e3171-75bf-41d3-b385-0eaf11ee78be" providerId="ADAL" clId="{C3FA9851-64D8-4CCC-A570-BC490EA6ACDB}" dt="2023-10-02T14:57:00.052" v="14595" actId="20577"/>
          <ac:spMkLst>
            <pc:docMk/>
            <pc:sldMk cId="2659980863" sldId="315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16:14:33.245" v="16352" actId="255"/>
          <ac:spMkLst>
            <pc:docMk/>
            <pc:sldMk cId="2659980863" sldId="315"/>
            <ac:spMk id="11" creationId="{310AD4F9-2184-D07F-E80E-5A0E81F25A9A}"/>
          </ac:spMkLst>
        </pc:spChg>
        <pc:spChg chg="mod">
          <ac:chgData name="Alan Wallace" userId="039e3171-75bf-41d3-b385-0eaf11ee78be" providerId="ADAL" clId="{C3FA9851-64D8-4CCC-A570-BC490EA6ACDB}" dt="2023-10-02T16:14:19.824" v="16351" actId="1076"/>
          <ac:spMkLst>
            <pc:docMk/>
            <pc:sldMk cId="2659980863" sldId="315"/>
            <ac:spMk id="31" creationId="{DEEBD274-8A5B-3629-0A3E-043BD2E1338E}"/>
          </ac:spMkLst>
        </pc:spChg>
      </pc:sldChg>
      <pc:sldChg chg="addSp modSp add mod">
        <pc:chgData name="Alan Wallace" userId="039e3171-75bf-41d3-b385-0eaf11ee78be" providerId="ADAL" clId="{C3FA9851-64D8-4CCC-A570-BC490EA6ACDB}" dt="2023-10-02T20:30:38.758" v="21017" actId="255"/>
        <pc:sldMkLst>
          <pc:docMk/>
          <pc:sldMk cId="1291964463" sldId="316"/>
        </pc:sldMkLst>
        <pc:spChg chg="mod">
          <ac:chgData name="Alan Wallace" userId="039e3171-75bf-41d3-b385-0eaf11ee78be" providerId="ADAL" clId="{C3FA9851-64D8-4CCC-A570-BC490EA6ACDB}" dt="2023-10-02T20:29:12.128" v="20859" actId="20577"/>
          <ac:spMkLst>
            <pc:docMk/>
            <pc:sldMk cId="1291964463" sldId="316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20:30:30.611" v="21015" actId="255"/>
          <ac:spMkLst>
            <pc:docMk/>
            <pc:sldMk cId="1291964463" sldId="316"/>
            <ac:spMk id="3" creationId="{00000000-0000-0000-0000-000000000000}"/>
          </ac:spMkLst>
        </pc:spChg>
        <pc:spChg chg="add mod">
          <ac:chgData name="Alan Wallace" userId="039e3171-75bf-41d3-b385-0eaf11ee78be" providerId="ADAL" clId="{C3FA9851-64D8-4CCC-A570-BC490EA6ACDB}" dt="2023-10-02T20:30:38.758" v="21017" actId="255"/>
          <ac:spMkLst>
            <pc:docMk/>
            <pc:sldMk cId="1291964463" sldId="316"/>
            <ac:spMk id="4" creationId="{3175F206-CDD3-8578-1C32-B1ADEC612181}"/>
          </ac:spMkLst>
        </pc:spChg>
      </pc:sldChg>
      <pc:sldChg chg="addSp delSp modSp add mod ord">
        <pc:chgData name="Alan Wallace" userId="039e3171-75bf-41d3-b385-0eaf11ee78be" providerId="ADAL" clId="{C3FA9851-64D8-4CCC-A570-BC490EA6ACDB}" dt="2023-10-02T19:18:11.744" v="19694" actId="478"/>
        <pc:sldMkLst>
          <pc:docMk/>
          <pc:sldMk cId="186361352" sldId="317"/>
        </pc:sldMkLst>
        <pc:spChg chg="mod">
          <ac:chgData name="Alan Wallace" userId="039e3171-75bf-41d3-b385-0eaf11ee78be" providerId="ADAL" clId="{C3FA9851-64D8-4CCC-A570-BC490EA6ACDB}" dt="2023-10-02T16:11:14.671" v="16174" actId="20577"/>
          <ac:spMkLst>
            <pc:docMk/>
            <pc:sldMk cId="186361352" sldId="317"/>
            <ac:spMk id="2" creationId="{00000000-0000-0000-0000-000000000000}"/>
          </ac:spMkLst>
        </pc:spChg>
        <pc:spChg chg="add del mod">
          <ac:chgData name="Alan Wallace" userId="039e3171-75bf-41d3-b385-0eaf11ee78be" providerId="ADAL" clId="{C3FA9851-64D8-4CCC-A570-BC490EA6ACDB}" dt="2023-10-02T19:18:11.744" v="19694" actId="478"/>
          <ac:spMkLst>
            <pc:docMk/>
            <pc:sldMk cId="186361352" sldId="317"/>
            <ac:spMk id="4" creationId="{97844C1B-30D8-0277-739F-A37E8D921F5E}"/>
          </ac:spMkLst>
        </pc:spChg>
        <pc:picChg chg="del">
          <ac:chgData name="Alan Wallace" userId="039e3171-75bf-41d3-b385-0eaf11ee78be" providerId="ADAL" clId="{C3FA9851-64D8-4CCC-A570-BC490EA6ACDB}" dt="2023-10-02T16:10:46.806" v="16158" actId="478"/>
          <ac:picMkLst>
            <pc:docMk/>
            <pc:sldMk cId="186361352" sldId="317"/>
            <ac:picMk id="5" creationId="{91779ABC-0C29-3F33-AFCF-36AFF922A7CA}"/>
          </ac:picMkLst>
        </pc:picChg>
        <pc:picChg chg="add del mod">
          <ac:chgData name="Alan Wallace" userId="039e3171-75bf-41d3-b385-0eaf11ee78be" providerId="ADAL" clId="{C3FA9851-64D8-4CCC-A570-BC490EA6ACDB}" dt="2023-10-02T16:11:01.968" v="16163" actId="478"/>
          <ac:picMkLst>
            <pc:docMk/>
            <pc:sldMk cId="186361352" sldId="317"/>
            <ac:picMk id="1026" creationId="{AFB6518A-2BBA-31C3-805A-2A60D4CCB347}"/>
          </ac:picMkLst>
        </pc:picChg>
        <pc:picChg chg="add mod">
          <ac:chgData name="Alan Wallace" userId="039e3171-75bf-41d3-b385-0eaf11ee78be" providerId="ADAL" clId="{C3FA9851-64D8-4CCC-A570-BC490EA6ACDB}" dt="2023-10-02T16:11:06.874" v="16165" actId="1076"/>
          <ac:picMkLst>
            <pc:docMk/>
            <pc:sldMk cId="186361352" sldId="317"/>
            <ac:picMk id="1028" creationId="{8BC51F2F-641F-30B2-F772-69EAFDCBD372}"/>
          </ac:picMkLst>
        </pc:picChg>
      </pc:sldChg>
      <pc:sldChg chg="addSp modSp add mod">
        <pc:chgData name="Alan Wallace" userId="039e3171-75bf-41d3-b385-0eaf11ee78be" providerId="ADAL" clId="{C3FA9851-64D8-4CCC-A570-BC490EA6ACDB}" dt="2023-10-02T17:53:11.593" v="17806" actId="20577"/>
        <pc:sldMkLst>
          <pc:docMk/>
          <pc:sldMk cId="1262069323" sldId="318"/>
        </pc:sldMkLst>
        <pc:spChg chg="mod">
          <ac:chgData name="Alan Wallace" userId="039e3171-75bf-41d3-b385-0eaf11ee78be" providerId="ADAL" clId="{C3FA9851-64D8-4CCC-A570-BC490EA6ACDB}" dt="2023-10-02T17:47:31.144" v="17702" actId="20577"/>
          <ac:spMkLst>
            <pc:docMk/>
            <pc:sldMk cId="1262069323" sldId="318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17:53:11.593" v="17806" actId="20577"/>
          <ac:spMkLst>
            <pc:docMk/>
            <pc:sldMk cId="1262069323" sldId="318"/>
            <ac:spMk id="3" creationId="{2A11BC32-1AB0-55CB-BF98-405B33AE2FC4}"/>
          </ac:spMkLst>
        </pc:spChg>
        <pc:spChg chg="add mod">
          <ac:chgData name="Alan Wallace" userId="039e3171-75bf-41d3-b385-0eaf11ee78be" providerId="ADAL" clId="{C3FA9851-64D8-4CCC-A570-BC490EA6ACDB}" dt="2023-10-02T17:52:58.598" v="17805" actId="20577"/>
          <ac:spMkLst>
            <pc:docMk/>
            <pc:sldMk cId="1262069323" sldId="318"/>
            <ac:spMk id="4" creationId="{CF446D9F-8E1F-18A1-DB14-0766E64BA7A3}"/>
          </ac:spMkLst>
        </pc:spChg>
      </pc:sldChg>
      <pc:sldChg chg="addSp delSp modSp add mod ord">
        <pc:chgData name="Alan Wallace" userId="039e3171-75bf-41d3-b385-0eaf11ee78be" providerId="ADAL" clId="{C3FA9851-64D8-4CCC-A570-BC490EA6ACDB}" dt="2023-10-02T19:24:30.677" v="19780" actId="20577"/>
        <pc:sldMkLst>
          <pc:docMk/>
          <pc:sldMk cId="1918146617" sldId="319"/>
        </pc:sldMkLst>
        <pc:spChg chg="mod">
          <ac:chgData name="Alan Wallace" userId="039e3171-75bf-41d3-b385-0eaf11ee78be" providerId="ADAL" clId="{C3FA9851-64D8-4CCC-A570-BC490EA6ACDB}" dt="2023-10-02T19:24:30.677" v="19780" actId="20577"/>
          <ac:spMkLst>
            <pc:docMk/>
            <pc:sldMk cId="1918146617" sldId="319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19:23:46.530" v="19777" actId="1076"/>
          <ac:spMkLst>
            <pc:docMk/>
            <pc:sldMk cId="1918146617" sldId="319"/>
            <ac:spMk id="11" creationId="{310AD4F9-2184-D07F-E80E-5A0E81F25A9A}"/>
          </ac:spMkLst>
        </pc:spChg>
        <pc:spChg chg="add mod">
          <ac:chgData name="Alan Wallace" userId="039e3171-75bf-41d3-b385-0eaf11ee78be" providerId="ADAL" clId="{C3FA9851-64D8-4CCC-A570-BC490EA6ACDB}" dt="2023-10-02T19:18:43.521" v="19698"/>
          <ac:spMkLst>
            <pc:docMk/>
            <pc:sldMk cId="1918146617" sldId="319"/>
            <ac:spMk id="13" creationId="{C51D6B67-BCD3-726D-9107-C986191B1ABD}"/>
          </ac:spMkLst>
        </pc:spChg>
        <pc:spChg chg="add mod">
          <ac:chgData name="Alan Wallace" userId="039e3171-75bf-41d3-b385-0eaf11ee78be" providerId="ADAL" clId="{C3FA9851-64D8-4CCC-A570-BC490EA6ACDB}" dt="2023-10-02T19:23:37.728" v="19775" actId="1076"/>
          <ac:spMkLst>
            <pc:docMk/>
            <pc:sldMk cId="1918146617" sldId="319"/>
            <ac:spMk id="34" creationId="{EF99C41D-ABFB-DDA6-65E9-04DB83728F92}"/>
          </ac:spMkLst>
        </pc:spChg>
        <pc:spChg chg="add mod">
          <ac:chgData name="Alan Wallace" userId="039e3171-75bf-41d3-b385-0eaf11ee78be" providerId="ADAL" clId="{C3FA9851-64D8-4CCC-A570-BC490EA6ACDB}" dt="2023-10-02T19:23:42.344" v="19776" actId="1076"/>
          <ac:spMkLst>
            <pc:docMk/>
            <pc:sldMk cId="1918146617" sldId="319"/>
            <ac:spMk id="35" creationId="{E73AF3B5-4C73-1448-12AD-6279E5A8D070}"/>
          </ac:spMkLst>
        </pc:spChg>
        <pc:picChg chg="add del">
          <ac:chgData name="Alan Wallace" userId="039e3171-75bf-41d3-b385-0eaf11ee78be" providerId="ADAL" clId="{C3FA9851-64D8-4CCC-A570-BC490EA6ACDB}" dt="2023-10-02T19:18:37.786" v="19697" actId="22"/>
          <ac:picMkLst>
            <pc:docMk/>
            <pc:sldMk cId="1918146617" sldId="319"/>
            <ac:picMk id="6" creationId="{C6E121FF-943F-D4DB-80C0-77647BD9A0EB}"/>
          </ac:picMkLst>
        </pc:picChg>
        <pc:picChg chg="mod">
          <ac:chgData name="Alan Wallace" userId="039e3171-75bf-41d3-b385-0eaf11ee78be" providerId="ADAL" clId="{C3FA9851-64D8-4CCC-A570-BC490EA6ACDB}" dt="2023-10-02T19:23:53.750" v="19778" actId="1076"/>
          <ac:picMkLst>
            <pc:docMk/>
            <pc:sldMk cId="1918146617" sldId="319"/>
            <ac:picMk id="8" creationId="{C38E0D00-20D2-D085-E53D-047406BDC40C}"/>
          </ac:picMkLst>
        </pc:picChg>
        <pc:picChg chg="add mod">
          <ac:chgData name="Alan Wallace" userId="039e3171-75bf-41d3-b385-0eaf11ee78be" providerId="ADAL" clId="{C3FA9851-64D8-4CCC-A570-BC490EA6ACDB}" dt="2023-10-02T19:21:35.232" v="19718" actId="1076"/>
          <ac:picMkLst>
            <pc:docMk/>
            <pc:sldMk cId="1918146617" sldId="319"/>
            <ac:picMk id="25" creationId="{1A5C1038-64A7-78E6-756D-DD75FEE94455}"/>
          </ac:picMkLst>
        </pc:picChg>
        <pc:picChg chg="add del mod">
          <ac:chgData name="Alan Wallace" userId="039e3171-75bf-41d3-b385-0eaf11ee78be" providerId="ADAL" clId="{C3FA9851-64D8-4CCC-A570-BC490EA6ACDB}" dt="2023-10-02T19:21:58.740" v="19722"/>
          <ac:picMkLst>
            <pc:docMk/>
            <pc:sldMk cId="1918146617" sldId="319"/>
            <ac:picMk id="33" creationId="{59CC3DB0-4808-072C-6FE2-908B490AFE4C}"/>
          </ac:picMkLst>
        </pc:picChg>
        <pc:picChg chg="mod">
          <ac:chgData name="Alan Wallace" userId="039e3171-75bf-41d3-b385-0eaf11ee78be" providerId="ADAL" clId="{C3FA9851-64D8-4CCC-A570-BC490EA6ACDB}" dt="2023-10-02T19:21:26.257" v="19716" actId="1076"/>
          <ac:picMkLst>
            <pc:docMk/>
            <pc:sldMk cId="1918146617" sldId="319"/>
            <ac:picMk id="43" creationId="{FEC13C22-B2CF-50B7-04B9-6201373E21B6}"/>
          </ac:picMkLst>
        </pc:picChg>
        <pc:cxnChg chg="add mod">
          <ac:chgData name="Alan Wallace" userId="039e3171-75bf-41d3-b385-0eaf11ee78be" providerId="ADAL" clId="{C3FA9851-64D8-4CCC-A570-BC490EA6ACDB}" dt="2023-10-02T19:19:26.755" v="19704" actId="14100"/>
          <ac:cxnSpMkLst>
            <pc:docMk/>
            <pc:sldMk cId="1918146617" sldId="319"/>
            <ac:cxnSpMk id="15" creationId="{3129834A-6D44-2982-F915-DC3AD9CCFF04}"/>
          </ac:cxnSpMkLst>
        </pc:cxnChg>
        <pc:cxnChg chg="mod">
          <ac:chgData name="Alan Wallace" userId="039e3171-75bf-41d3-b385-0eaf11ee78be" providerId="ADAL" clId="{C3FA9851-64D8-4CCC-A570-BC490EA6ACDB}" dt="2023-10-02T19:21:26.257" v="19716" actId="1076"/>
          <ac:cxnSpMkLst>
            <pc:docMk/>
            <pc:sldMk cId="1918146617" sldId="319"/>
            <ac:cxnSpMk id="17" creationId="{2988124C-F366-56D2-2CB0-201B467CB6E0}"/>
          </ac:cxnSpMkLst>
        </pc:cxnChg>
        <pc:cxnChg chg="mod">
          <ac:chgData name="Alan Wallace" userId="039e3171-75bf-41d3-b385-0eaf11ee78be" providerId="ADAL" clId="{C3FA9851-64D8-4CCC-A570-BC490EA6ACDB}" dt="2023-10-02T19:21:35.232" v="19718" actId="1076"/>
          <ac:cxnSpMkLst>
            <pc:docMk/>
            <pc:sldMk cId="1918146617" sldId="319"/>
            <ac:cxnSpMk id="20" creationId="{0794E0B8-BF95-A98D-12A0-876588788C20}"/>
          </ac:cxnSpMkLst>
        </pc:cxnChg>
        <pc:cxnChg chg="mod">
          <ac:chgData name="Alan Wallace" userId="039e3171-75bf-41d3-b385-0eaf11ee78be" providerId="ADAL" clId="{C3FA9851-64D8-4CCC-A570-BC490EA6ACDB}" dt="2023-10-02T19:23:53.750" v="19778" actId="1076"/>
          <ac:cxnSpMkLst>
            <pc:docMk/>
            <pc:sldMk cId="1918146617" sldId="319"/>
            <ac:cxnSpMk id="21" creationId="{44A3D2A3-5735-AEA0-4FED-F1D7A0E9D029}"/>
          </ac:cxnSpMkLst>
        </pc:cxnChg>
      </pc:sldChg>
      <pc:sldChg chg="modSp add mod ord">
        <pc:chgData name="Alan Wallace" userId="039e3171-75bf-41d3-b385-0eaf11ee78be" providerId="ADAL" clId="{C3FA9851-64D8-4CCC-A570-BC490EA6ACDB}" dt="2023-10-02T23:52:10.716" v="24415" actId="20577"/>
        <pc:sldMkLst>
          <pc:docMk/>
          <pc:sldMk cId="14337173" sldId="320"/>
        </pc:sldMkLst>
        <pc:graphicFrameChg chg="modGraphic">
          <ac:chgData name="Alan Wallace" userId="039e3171-75bf-41d3-b385-0eaf11ee78be" providerId="ADAL" clId="{C3FA9851-64D8-4CCC-A570-BC490EA6ACDB}" dt="2023-10-02T23:52:10.716" v="24415" actId="20577"/>
          <ac:graphicFrameMkLst>
            <pc:docMk/>
            <pc:sldMk cId="14337173" sldId="320"/>
            <ac:graphicFrameMk id="4" creationId="{4F9049CD-7587-C931-E869-2E61DE54AC2B}"/>
          </ac:graphicFrameMkLst>
        </pc:graphicFrameChg>
      </pc:sldChg>
      <pc:sldChg chg="modSp add mod">
        <pc:chgData name="Alan Wallace" userId="039e3171-75bf-41d3-b385-0eaf11ee78be" providerId="ADAL" clId="{C3FA9851-64D8-4CCC-A570-BC490EA6ACDB}" dt="2023-10-02T23:27:33.069" v="23927" actId="20577"/>
        <pc:sldMkLst>
          <pc:docMk/>
          <pc:sldMk cId="1605889257" sldId="321"/>
        </pc:sldMkLst>
        <pc:spChg chg="mod">
          <ac:chgData name="Alan Wallace" userId="039e3171-75bf-41d3-b385-0eaf11ee78be" providerId="ADAL" clId="{C3FA9851-64D8-4CCC-A570-BC490EA6ACDB}" dt="2023-10-02T23:27:33.069" v="23927" actId="20577"/>
          <ac:spMkLst>
            <pc:docMk/>
            <pc:sldMk cId="1605889257" sldId="321"/>
            <ac:spMk id="3" creationId="{00000000-0000-0000-0000-000000000000}"/>
          </ac:spMkLst>
        </pc:spChg>
      </pc:sldChg>
      <pc:sldChg chg="new del">
        <pc:chgData name="Alan Wallace" userId="039e3171-75bf-41d3-b385-0eaf11ee78be" providerId="ADAL" clId="{C3FA9851-64D8-4CCC-A570-BC490EA6ACDB}" dt="2023-10-02T19:53:29.689" v="20000" actId="2696"/>
        <pc:sldMkLst>
          <pc:docMk/>
          <pc:sldMk cId="2191731222" sldId="321"/>
        </pc:sldMkLst>
      </pc:sldChg>
      <pc:sldChg chg="new del">
        <pc:chgData name="Alan Wallace" userId="039e3171-75bf-41d3-b385-0eaf11ee78be" providerId="ADAL" clId="{C3FA9851-64D8-4CCC-A570-BC490EA6ACDB}" dt="2023-10-02T20:08:33.894" v="20032" actId="2696"/>
        <pc:sldMkLst>
          <pc:docMk/>
          <pc:sldMk cId="4290670654" sldId="321"/>
        </pc:sldMkLst>
      </pc:sldChg>
      <pc:sldChg chg="delSp modSp add mod ord">
        <pc:chgData name="Alan Wallace" userId="039e3171-75bf-41d3-b385-0eaf11ee78be" providerId="ADAL" clId="{C3FA9851-64D8-4CCC-A570-BC490EA6ACDB}" dt="2023-10-02T23:28:53.290" v="23997" actId="20577"/>
        <pc:sldMkLst>
          <pc:docMk/>
          <pc:sldMk cId="922632169" sldId="322"/>
        </pc:sldMkLst>
        <pc:spChg chg="mod">
          <ac:chgData name="Alan Wallace" userId="039e3171-75bf-41d3-b385-0eaf11ee78be" providerId="ADAL" clId="{C3FA9851-64D8-4CCC-A570-BC490EA6ACDB}" dt="2023-10-02T20:33:32.032" v="21194" actId="20577"/>
          <ac:spMkLst>
            <pc:docMk/>
            <pc:sldMk cId="922632169" sldId="322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23:28:53.290" v="23997" actId="20577"/>
          <ac:spMkLst>
            <pc:docMk/>
            <pc:sldMk cId="922632169" sldId="322"/>
            <ac:spMk id="3" creationId="{00000000-0000-0000-0000-000000000000}"/>
          </ac:spMkLst>
        </pc:spChg>
        <pc:picChg chg="del">
          <ac:chgData name="Alan Wallace" userId="039e3171-75bf-41d3-b385-0eaf11ee78be" providerId="ADAL" clId="{C3FA9851-64D8-4CCC-A570-BC490EA6ACDB}" dt="2023-10-02T20:33:34.663" v="21195" actId="478"/>
          <ac:picMkLst>
            <pc:docMk/>
            <pc:sldMk cId="922632169" sldId="322"/>
            <ac:picMk id="5" creationId="{07989ABA-5BDA-6046-7990-88EE117860D4}"/>
          </ac:picMkLst>
        </pc:picChg>
      </pc:sldChg>
      <pc:sldChg chg="addSp modSp add mod">
        <pc:chgData name="Alan Wallace" userId="039e3171-75bf-41d3-b385-0eaf11ee78be" providerId="ADAL" clId="{C3FA9851-64D8-4CCC-A570-BC490EA6ACDB}" dt="2023-10-02T20:45:06.564" v="21912" actId="1076"/>
        <pc:sldMkLst>
          <pc:docMk/>
          <pc:sldMk cId="3867418557" sldId="323"/>
        </pc:sldMkLst>
        <pc:spChg chg="mod">
          <ac:chgData name="Alan Wallace" userId="039e3171-75bf-41d3-b385-0eaf11ee78be" providerId="ADAL" clId="{C3FA9851-64D8-4CCC-A570-BC490EA6ACDB}" dt="2023-10-02T20:43:01.513" v="21824" actId="20577"/>
          <ac:spMkLst>
            <pc:docMk/>
            <pc:sldMk cId="3867418557" sldId="323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20:44:26.361" v="21908" actId="20577"/>
          <ac:spMkLst>
            <pc:docMk/>
            <pc:sldMk cId="3867418557" sldId="323"/>
            <ac:spMk id="3" creationId="{00000000-0000-0000-0000-000000000000}"/>
          </ac:spMkLst>
        </pc:spChg>
        <pc:picChg chg="add mod">
          <ac:chgData name="Alan Wallace" userId="039e3171-75bf-41d3-b385-0eaf11ee78be" providerId="ADAL" clId="{C3FA9851-64D8-4CCC-A570-BC490EA6ACDB}" dt="2023-10-02T20:45:06.564" v="21912" actId="1076"/>
          <ac:picMkLst>
            <pc:docMk/>
            <pc:sldMk cId="3867418557" sldId="323"/>
            <ac:picMk id="5" creationId="{DD32A5AA-CAAE-0361-BB92-1056386C5D34}"/>
          </ac:picMkLst>
        </pc:picChg>
      </pc:sldChg>
      <pc:sldChg chg="addSp modSp add mod">
        <pc:chgData name="Alan Wallace" userId="039e3171-75bf-41d3-b385-0eaf11ee78be" providerId="ADAL" clId="{C3FA9851-64D8-4CCC-A570-BC490EA6ACDB}" dt="2023-10-02T21:02:21.436" v="21949" actId="1076"/>
        <pc:sldMkLst>
          <pc:docMk/>
          <pc:sldMk cId="359456114" sldId="324"/>
        </pc:sldMkLst>
        <pc:spChg chg="mod">
          <ac:chgData name="Alan Wallace" userId="039e3171-75bf-41d3-b385-0eaf11ee78be" providerId="ADAL" clId="{C3FA9851-64D8-4CCC-A570-BC490EA6ACDB}" dt="2023-10-02T21:02:13.809" v="21946" actId="20577"/>
          <ac:spMkLst>
            <pc:docMk/>
            <pc:sldMk cId="359456114" sldId="324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21:02:08.640" v="21932" actId="20577"/>
          <ac:spMkLst>
            <pc:docMk/>
            <pc:sldMk cId="359456114" sldId="324"/>
            <ac:spMk id="4" creationId="{4775B639-73E2-8B02-2D80-E2673B18B738}"/>
          </ac:spMkLst>
        </pc:spChg>
        <pc:picChg chg="add mod">
          <ac:chgData name="Alan Wallace" userId="039e3171-75bf-41d3-b385-0eaf11ee78be" providerId="ADAL" clId="{C3FA9851-64D8-4CCC-A570-BC490EA6ACDB}" dt="2023-10-02T21:02:21.436" v="21949" actId="1076"/>
          <ac:picMkLst>
            <pc:docMk/>
            <pc:sldMk cId="359456114" sldId="324"/>
            <ac:picMk id="5" creationId="{EFA3DD20-3997-C867-B665-D8600DC08F62}"/>
          </ac:picMkLst>
        </pc:picChg>
      </pc:sldChg>
      <pc:sldChg chg="modSp add mod">
        <pc:chgData name="Alan Wallace" userId="039e3171-75bf-41d3-b385-0eaf11ee78be" providerId="ADAL" clId="{C3FA9851-64D8-4CCC-A570-BC490EA6ACDB}" dt="2023-10-02T21:30:37.443" v="23565" actId="255"/>
        <pc:sldMkLst>
          <pc:docMk/>
          <pc:sldMk cId="444605225" sldId="325"/>
        </pc:sldMkLst>
        <pc:spChg chg="mod">
          <ac:chgData name="Alan Wallace" userId="039e3171-75bf-41d3-b385-0eaf11ee78be" providerId="ADAL" clId="{C3FA9851-64D8-4CCC-A570-BC490EA6ACDB}" dt="2023-10-02T21:30:37.443" v="23565" actId="255"/>
          <ac:spMkLst>
            <pc:docMk/>
            <pc:sldMk cId="444605225" sldId="325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21:23:27.212" v="23122" actId="27636"/>
          <ac:spMkLst>
            <pc:docMk/>
            <pc:sldMk cId="444605225" sldId="325"/>
            <ac:spMk id="3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21:25:47.384" v="23181" actId="20577"/>
          <ac:spMkLst>
            <pc:docMk/>
            <pc:sldMk cId="444605225" sldId="325"/>
            <ac:spMk id="4" creationId="{FE603372-DCD4-C748-F9B1-F4E6EFC6A0BA}"/>
          </ac:spMkLst>
        </pc:spChg>
        <pc:spChg chg="mod">
          <ac:chgData name="Alan Wallace" userId="039e3171-75bf-41d3-b385-0eaf11ee78be" providerId="ADAL" clId="{C3FA9851-64D8-4CCC-A570-BC490EA6ACDB}" dt="2023-10-02T21:27:27.522" v="23288" actId="1076"/>
          <ac:spMkLst>
            <pc:docMk/>
            <pc:sldMk cId="444605225" sldId="325"/>
            <ac:spMk id="5" creationId="{42A1DE23-CE9C-483F-B52D-FD73A6872758}"/>
          </ac:spMkLst>
        </pc:spChg>
        <pc:spChg chg="mod">
          <ac:chgData name="Alan Wallace" userId="039e3171-75bf-41d3-b385-0eaf11ee78be" providerId="ADAL" clId="{C3FA9851-64D8-4CCC-A570-BC490EA6ACDB}" dt="2023-10-02T21:27:23.372" v="23287" actId="14100"/>
          <ac:spMkLst>
            <pc:docMk/>
            <pc:sldMk cId="444605225" sldId="325"/>
            <ac:spMk id="6" creationId="{7B292C29-D9D0-410C-541A-6E5DA82931D5}"/>
          </ac:spMkLst>
        </pc:spChg>
        <pc:spChg chg="mod">
          <ac:chgData name="Alan Wallace" userId="039e3171-75bf-41d3-b385-0eaf11ee78be" providerId="ADAL" clId="{C3FA9851-64D8-4CCC-A570-BC490EA6ACDB}" dt="2023-10-02T21:27:16.699" v="23286" actId="20577"/>
          <ac:spMkLst>
            <pc:docMk/>
            <pc:sldMk cId="444605225" sldId="325"/>
            <ac:spMk id="7" creationId="{15EBDB44-00F0-801B-C8AD-0D606CD26E5B}"/>
          </ac:spMkLst>
        </pc:spChg>
      </pc:sldChg>
      <pc:sldChg chg="new del">
        <pc:chgData name="Alan Wallace" userId="039e3171-75bf-41d3-b385-0eaf11ee78be" providerId="ADAL" clId="{C3FA9851-64D8-4CCC-A570-BC490EA6ACDB}" dt="2023-10-02T21:14:40.518" v="22258" actId="47"/>
        <pc:sldMkLst>
          <pc:docMk/>
          <pc:sldMk cId="4222900471" sldId="325"/>
        </pc:sldMkLst>
      </pc:sldChg>
      <pc:sldChg chg="delSp modSp add mod">
        <pc:chgData name="Alan Wallace" userId="039e3171-75bf-41d3-b385-0eaf11ee78be" providerId="ADAL" clId="{C3FA9851-64D8-4CCC-A570-BC490EA6ACDB}" dt="2023-10-02T23:12:51.739" v="23768" actId="14100"/>
        <pc:sldMkLst>
          <pc:docMk/>
          <pc:sldMk cId="553536102" sldId="326"/>
        </pc:sldMkLst>
        <pc:spChg chg="mod">
          <ac:chgData name="Alan Wallace" userId="039e3171-75bf-41d3-b385-0eaf11ee78be" providerId="ADAL" clId="{C3FA9851-64D8-4CCC-A570-BC490EA6ACDB}" dt="2023-10-02T21:30:21.653" v="23540" actId="255"/>
          <ac:spMkLst>
            <pc:docMk/>
            <pc:sldMk cId="553536102" sldId="326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21:28:29.526" v="23322" actId="20577"/>
          <ac:spMkLst>
            <pc:docMk/>
            <pc:sldMk cId="553536102" sldId="326"/>
            <ac:spMk id="4" creationId="{FE603372-DCD4-C748-F9B1-F4E6EFC6A0BA}"/>
          </ac:spMkLst>
        </pc:spChg>
        <pc:spChg chg="del">
          <ac:chgData name="Alan Wallace" userId="039e3171-75bf-41d3-b385-0eaf11ee78be" providerId="ADAL" clId="{C3FA9851-64D8-4CCC-A570-BC490EA6ACDB}" dt="2023-10-02T21:28:54.543" v="23356" actId="478"/>
          <ac:spMkLst>
            <pc:docMk/>
            <pc:sldMk cId="553536102" sldId="326"/>
            <ac:spMk id="5" creationId="{42A1DE23-CE9C-483F-B52D-FD73A6872758}"/>
          </ac:spMkLst>
        </pc:spChg>
        <pc:spChg chg="mod">
          <ac:chgData name="Alan Wallace" userId="039e3171-75bf-41d3-b385-0eaf11ee78be" providerId="ADAL" clId="{C3FA9851-64D8-4CCC-A570-BC490EA6ACDB}" dt="2023-10-02T23:12:51.739" v="23768" actId="14100"/>
          <ac:spMkLst>
            <pc:docMk/>
            <pc:sldMk cId="553536102" sldId="326"/>
            <ac:spMk id="6" creationId="{7B292C29-D9D0-410C-541A-6E5DA82931D5}"/>
          </ac:spMkLst>
        </pc:spChg>
        <pc:spChg chg="mod">
          <ac:chgData name="Alan Wallace" userId="039e3171-75bf-41d3-b385-0eaf11ee78be" providerId="ADAL" clId="{C3FA9851-64D8-4CCC-A570-BC490EA6ACDB}" dt="2023-10-02T21:29:33.461" v="23503" actId="14100"/>
          <ac:spMkLst>
            <pc:docMk/>
            <pc:sldMk cId="553536102" sldId="326"/>
            <ac:spMk id="7" creationId="{15EBDB44-00F0-801B-C8AD-0D606CD26E5B}"/>
          </ac:spMkLst>
        </pc:spChg>
      </pc:sldChg>
      <pc:sldChg chg="add">
        <pc:chgData name="Alan Wallace" userId="039e3171-75bf-41d3-b385-0eaf11ee78be" providerId="ADAL" clId="{C3FA9851-64D8-4CCC-A570-BC490EA6ACDB}" dt="2023-10-02T21:45:05.338" v="23587" actId="2890"/>
        <pc:sldMkLst>
          <pc:docMk/>
          <pc:sldMk cId="3404514314" sldId="327"/>
        </pc:sldMkLst>
      </pc:sldChg>
      <pc:sldChg chg="new del">
        <pc:chgData name="Alan Wallace" userId="039e3171-75bf-41d3-b385-0eaf11ee78be" providerId="ADAL" clId="{C3FA9851-64D8-4CCC-A570-BC490EA6ACDB}" dt="2023-10-02T22:57:37.031" v="23669" actId="2696"/>
        <pc:sldMkLst>
          <pc:docMk/>
          <pc:sldMk cId="1352477545" sldId="328"/>
        </pc:sldMkLst>
      </pc:sldChg>
      <pc:sldChg chg="addSp delSp modSp add mod">
        <pc:chgData name="Alan Wallace" userId="039e3171-75bf-41d3-b385-0eaf11ee78be" providerId="ADAL" clId="{C3FA9851-64D8-4CCC-A570-BC490EA6ACDB}" dt="2023-10-02T23:21:51.016" v="23783" actId="1076"/>
        <pc:sldMkLst>
          <pc:docMk/>
          <pc:sldMk cId="1747032358" sldId="328"/>
        </pc:sldMkLst>
        <pc:spChg chg="mod">
          <ac:chgData name="Alan Wallace" userId="039e3171-75bf-41d3-b385-0eaf11ee78be" providerId="ADAL" clId="{C3FA9851-64D8-4CCC-A570-BC490EA6ACDB}" dt="2023-10-02T22:58:14.376" v="23678" actId="20577"/>
          <ac:spMkLst>
            <pc:docMk/>
            <pc:sldMk cId="1747032358" sldId="328"/>
            <ac:spMk id="3" creationId="{00000000-0000-0000-0000-000000000000}"/>
          </ac:spMkLst>
        </pc:spChg>
        <pc:picChg chg="add del mod">
          <ac:chgData name="Alan Wallace" userId="039e3171-75bf-41d3-b385-0eaf11ee78be" providerId="ADAL" clId="{C3FA9851-64D8-4CCC-A570-BC490EA6ACDB}" dt="2023-10-02T23:21:16.749" v="23779" actId="478"/>
          <ac:picMkLst>
            <pc:docMk/>
            <pc:sldMk cId="1747032358" sldId="328"/>
            <ac:picMk id="5" creationId="{B96E7C5A-C215-4CF1-4B7B-7DB019A79967}"/>
          </ac:picMkLst>
        </pc:picChg>
        <pc:picChg chg="add mod">
          <ac:chgData name="Alan Wallace" userId="039e3171-75bf-41d3-b385-0eaf11ee78be" providerId="ADAL" clId="{C3FA9851-64D8-4CCC-A570-BC490EA6ACDB}" dt="2023-10-02T23:21:51.016" v="23783" actId="1076"/>
          <ac:picMkLst>
            <pc:docMk/>
            <pc:sldMk cId="1747032358" sldId="328"/>
            <ac:picMk id="7" creationId="{A1795713-4097-C2FA-67C0-E0C6907E2008}"/>
          </ac:picMkLst>
        </pc:picChg>
      </pc:sldChg>
      <pc:sldChg chg="add del">
        <pc:chgData name="Alan Wallace" userId="039e3171-75bf-41d3-b385-0eaf11ee78be" providerId="ADAL" clId="{C3FA9851-64D8-4CCC-A570-BC490EA6ACDB}" dt="2023-10-02T22:57:47.794" v="23672" actId="47"/>
        <pc:sldMkLst>
          <pc:docMk/>
          <pc:sldMk cId="2261529620" sldId="329"/>
        </pc:sldMkLst>
      </pc:sldChg>
      <pc:sldChg chg="addSp modSp add mod">
        <pc:chgData name="Alan Wallace" userId="039e3171-75bf-41d3-b385-0eaf11ee78be" providerId="ADAL" clId="{C3FA9851-64D8-4CCC-A570-BC490EA6ACDB}" dt="2023-10-02T22:59:07.804" v="23688" actId="113"/>
        <pc:sldMkLst>
          <pc:docMk/>
          <pc:sldMk cId="3200531363" sldId="329"/>
        </pc:sldMkLst>
        <pc:spChg chg="mod">
          <ac:chgData name="Alan Wallace" userId="039e3171-75bf-41d3-b385-0eaf11ee78be" providerId="ADAL" clId="{C3FA9851-64D8-4CCC-A570-BC490EA6ACDB}" dt="2023-10-02T22:59:07.804" v="23688" actId="113"/>
          <ac:spMkLst>
            <pc:docMk/>
            <pc:sldMk cId="3200531363" sldId="329"/>
            <ac:spMk id="3" creationId="{00000000-0000-0000-0000-000000000000}"/>
          </ac:spMkLst>
        </pc:spChg>
        <pc:picChg chg="add mod">
          <ac:chgData name="Alan Wallace" userId="039e3171-75bf-41d3-b385-0eaf11ee78be" providerId="ADAL" clId="{C3FA9851-64D8-4CCC-A570-BC490EA6ACDB}" dt="2023-10-02T22:58:52.666" v="23687" actId="1076"/>
          <ac:picMkLst>
            <pc:docMk/>
            <pc:sldMk cId="3200531363" sldId="329"/>
            <ac:picMk id="3074" creationId="{C6B0B39C-36CC-78A7-2AE1-CACF35C32370}"/>
          </ac:picMkLst>
        </pc:picChg>
      </pc:sldChg>
      <pc:sldChg chg="addSp delSp modSp add mod ord">
        <pc:chgData name="Alan Wallace" userId="039e3171-75bf-41d3-b385-0eaf11ee78be" providerId="ADAL" clId="{C3FA9851-64D8-4CCC-A570-BC490EA6ACDB}" dt="2023-10-03T00:03:42.096" v="24615"/>
        <pc:sldMkLst>
          <pc:docMk/>
          <pc:sldMk cId="788468947" sldId="330"/>
        </pc:sldMkLst>
        <pc:spChg chg="mod">
          <ac:chgData name="Alan Wallace" userId="039e3171-75bf-41d3-b385-0eaf11ee78be" providerId="ADAL" clId="{C3FA9851-64D8-4CCC-A570-BC490EA6ACDB}" dt="2023-10-02T23:05:02.200" v="23714" actId="20577"/>
          <ac:spMkLst>
            <pc:docMk/>
            <pc:sldMk cId="788468947" sldId="330"/>
            <ac:spMk id="2" creationId="{00000000-0000-0000-0000-000000000000}"/>
          </ac:spMkLst>
        </pc:spChg>
        <pc:graphicFrameChg chg="del modGraphic">
          <ac:chgData name="Alan Wallace" userId="039e3171-75bf-41d3-b385-0eaf11ee78be" providerId="ADAL" clId="{C3FA9851-64D8-4CCC-A570-BC490EA6ACDB}" dt="2023-10-02T23:05:09.581" v="23716" actId="478"/>
          <ac:graphicFrameMkLst>
            <pc:docMk/>
            <pc:sldMk cId="788468947" sldId="330"/>
            <ac:graphicFrameMk id="4" creationId="{FD86D304-9705-E387-9C14-7AF786FDC0FD}"/>
          </ac:graphicFrameMkLst>
        </pc:graphicFrameChg>
        <pc:picChg chg="add mod">
          <ac:chgData name="Alan Wallace" userId="039e3171-75bf-41d3-b385-0eaf11ee78be" providerId="ADAL" clId="{C3FA9851-64D8-4CCC-A570-BC490EA6ACDB}" dt="2023-10-02T23:05:17.970" v="23720" actId="1076"/>
          <ac:picMkLst>
            <pc:docMk/>
            <pc:sldMk cId="788468947" sldId="330"/>
            <ac:picMk id="6" creationId="{FAA66915-74CD-2F4C-318D-D6B518A9302C}"/>
          </ac:picMkLst>
        </pc:picChg>
      </pc:sldChg>
      <pc:sldChg chg="addSp delSp modSp add mod ord">
        <pc:chgData name="Alan Wallace" userId="039e3171-75bf-41d3-b385-0eaf11ee78be" providerId="ADAL" clId="{C3FA9851-64D8-4CCC-A570-BC490EA6ACDB}" dt="2023-10-03T00:01:47.415" v="24613" actId="20577"/>
        <pc:sldMkLst>
          <pc:docMk/>
          <pc:sldMk cId="1704153666" sldId="331"/>
        </pc:sldMkLst>
        <pc:spChg chg="mod">
          <ac:chgData name="Alan Wallace" userId="039e3171-75bf-41d3-b385-0eaf11ee78be" providerId="ADAL" clId="{C3FA9851-64D8-4CCC-A570-BC490EA6ACDB}" dt="2023-10-02T23:09:21.520" v="23733" actId="20577"/>
          <ac:spMkLst>
            <pc:docMk/>
            <pc:sldMk cId="1704153666" sldId="331"/>
            <ac:spMk id="2" creationId="{00000000-0000-0000-0000-000000000000}"/>
          </ac:spMkLst>
        </pc:spChg>
        <pc:spChg chg="del">
          <ac:chgData name="Alan Wallace" userId="039e3171-75bf-41d3-b385-0eaf11ee78be" providerId="ADAL" clId="{C3FA9851-64D8-4CCC-A570-BC490EA6ACDB}" dt="2023-10-02T23:09:31.807" v="23735" actId="478"/>
          <ac:spMkLst>
            <pc:docMk/>
            <pc:sldMk cId="1704153666" sldId="331"/>
            <ac:spMk id="3" creationId="{00000000-0000-0000-0000-000000000000}"/>
          </ac:spMkLst>
        </pc:spChg>
        <pc:spChg chg="add mod">
          <ac:chgData name="Alan Wallace" userId="039e3171-75bf-41d3-b385-0eaf11ee78be" providerId="ADAL" clId="{C3FA9851-64D8-4CCC-A570-BC490EA6ACDB}" dt="2023-10-03T00:01:47.415" v="24613" actId="20577"/>
          <ac:spMkLst>
            <pc:docMk/>
            <pc:sldMk cId="1704153666" sldId="331"/>
            <ac:spMk id="3" creationId="{4BF8D6C2-29CC-69BC-22D5-8E93701A12AD}"/>
          </ac:spMkLst>
        </pc:spChg>
        <pc:picChg chg="add mod">
          <ac:chgData name="Alan Wallace" userId="039e3171-75bf-41d3-b385-0eaf11ee78be" providerId="ADAL" clId="{C3FA9851-64D8-4CCC-A570-BC490EA6ACDB}" dt="2023-10-02T23:09:43.305" v="23739" actId="1076"/>
          <ac:picMkLst>
            <pc:docMk/>
            <pc:sldMk cId="1704153666" sldId="331"/>
            <ac:picMk id="5" creationId="{F3532BB7-457B-F20E-96D5-6CD98E844550}"/>
          </ac:picMkLst>
        </pc:picChg>
        <pc:picChg chg="del">
          <ac:chgData name="Alan Wallace" userId="039e3171-75bf-41d3-b385-0eaf11ee78be" providerId="ADAL" clId="{C3FA9851-64D8-4CCC-A570-BC490EA6ACDB}" dt="2023-10-02T23:09:28.207" v="23734" actId="478"/>
          <ac:picMkLst>
            <pc:docMk/>
            <pc:sldMk cId="1704153666" sldId="331"/>
            <ac:picMk id="6" creationId="{FAA66915-74CD-2F4C-318D-D6B518A9302C}"/>
          </ac:picMkLst>
        </pc:picChg>
        <pc:picChg chg="add del mod">
          <ac:chgData name="Alan Wallace" userId="039e3171-75bf-41d3-b385-0eaf11ee78be" providerId="ADAL" clId="{C3FA9851-64D8-4CCC-A570-BC490EA6ACDB}" dt="2023-10-02T23:12:20.723" v="23745" actId="478"/>
          <ac:picMkLst>
            <pc:docMk/>
            <pc:sldMk cId="1704153666" sldId="331"/>
            <ac:picMk id="8" creationId="{2881AB37-6865-D622-C74D-C54FDD43E9F3}"/>
          </ac:picMkLst>
        </pc:picChg>
      </pc:sldChg>
      <pc:sldChg chg="modSp add mod ord">
        <pc:chgData name="Alan Wallace" userId="039e3171-75bf-41d3-b385-0eaf11ee78be" providerId="ADAL" clId="{C3FA9851-64D8-4CCC-A570-BC490EA6ACDB}" dt="2023-10-02T23:23:32.167" v="23893" actId="1076"/>
        <pc:sldMkLst>
          <pc:docMk/>
          <pc:sldMk cId="156151292" sldId="332"/>
        </pc:sldMkLst>
        <pc:spChg chg="mod">
          <ac:chgData name="Alan Wallace" userId="039e3171-75bf-41d3-b385-0eaf11ee78be" providerId="ADAL" clId="{C3FA9851-64D8-4CCC-A570-BC490EA6ACDB}" dt="2023-10-02T23:23:06.817" v="23877" actId="20577"/>
          <ac:spMkLst>
            <pc:docMk/>
            <pc:sldMk cId="156151292" sldId="332"/>
            <ac:spMk id="2" creationId="{00000000-0000-0000-0000-000000000000}"/>
          </ac:spMkLst>
        </pc:spChg>
        <pc:spChg chg="mod">
          <ac:chgData name="Alan Wallace" userId="039e3171-75bf-41d3-b385-0eaf11ee78be" providerId="ADAL" clId="{C3FA9851-64D8-4CCC-A570-BC490EA6ACDB}" dt="2023-10-02T23:23:23.561" v="23890" actId="20577"/>
          <ac:spMkLst>
            <pc:docMk/>
            <pc:sldMk cId="156151292" sldId="332"/>
            <ac:spMk id="3" creationId="{00000000-0000-0000-0000-000000000000}"/>
          </ac:spMkLst>
        </pc:spChg>
        <pc:picChg chg="mod">
          <ac:chgData name="Alan Wallace" userId="039e3171-75bf-41d3-b385-0eaf11ee78be" providerId="ADAL" clId="{C3FA9851-64D8-4CCC-A570-BC490EA6ACDB}" dt="2023-10-02T23:23:32.167" v="23893" actId="1076"/>
          <ac:picMkLst>
            <pc:docMk/>
            <pc:sldMk cId="156151292" sldId="332"/>
            <ac:picMk id="3074" creationId="{C6B0B39C-36CC-78A7-2AE1-CACF35C32370}"/>
          </ac:picMkLst>
        </pc:picChg>
      </pc:sldChg>
    </pc:docChg>
  </pc:docChgLst>
  <pc:docChgLst>
    <pc:chgData name="Alan Wallace" userId="039e3171-75bf-41d3-b385-0eaf11ee78be" providerId="ADAL" clId="{227F1681-4DC3-43CC-AA9F-DE6A209C9B3A}"/>
    <pc:docChg chg="undo custSel addSld delSld modSld sldOrd">
      <pc:chgData name="Alan Wallace" userId="039e3171-75bf-41d3-b385-0eaf11ee78be" providerId="ADAL" clId="{227F1681-4DC3-43CC-AA9F-DE6A209C9B3A}" dt="2023-10-10T01:53:13.651" v="3271" actId="20577"/>
      <pc:docMkLst>
        <pc:docMk/>
      </pc:docMkLst>
      <pc:sldChg chg="modSp mod">
        <pc:chgData name="Alan Wallace" userId="039e3171-75bf-41d3-b385-0eaf11ee78be" providerId="ADAL" clId="{227F1681-4DC3-43CC-AA9F-DE6A209C9B3A}" dt="2023-10-09T21:38:48.517" v="2658" actId="3626"/>
        <pc:sldMkLst>
          <pc:docMk/>
          <pc:sldMk cId="3597916413" sldId="256"/>
        </pc:sldMkLst>
        <pc:spChg chg="mod">
          <ac:chgData name="Alan Wallace" userId="039e3171-75bf-41d3-b385-0eaf11ee78be" providerId="ADAL" clId="{227F1681-4DC3-43CC-AA9F-DE6A209C9B3A}" dt="2023-10-09T21:38:48.517" v="2658" actId="3626"/>
          <ac:spMkLst>
            <pc:docMk/>
            <pc:sldMk cId="3597916413" sldId="256"/>
            <ac:spMk id="2" creationId="{00000000-0000-0000-0000-000000000000}"/>
          </ac:spMkLst>
        </pc:spChg>
      </pc:sldChg>
      <pc:sldChg chg="modSp modAnim">
        <pc:chgData name="Alan Wallace" userId="039e3171-75bf-41d3-b385-0eaf11ee78be" providerId="ADAL" clId="{227F1681-4DC3-43CC-AA9F-DE6A209C9B3A}" dt="2023-10-08T18:33:23.723" v="1915" actId="20577"/>
        <pc:sldMkLst>
          <pc:docMk/>
          <pc:sldMk cId="1603223674" sldId="258"/>
        </pc:sldMkLst>
        <pc:spChg chg="mod">
          <ac:chgData name="Alan Wallace" userId="039e3171-75bf-41d3-b385-0eaf11ee78be" providerId="ADAL" clId="{227F1681-4DC3-43CC-AA9F-DE6A209C9B3A}" dt="2023-10-08T18:33:23.723" v="1915" actId="20577"/>
          <ac:spMkLst>
            <pc:docMk/>
            <pc:sldMk cId="1603223674" sldId="258"/>
            <ac:spMk id="3" creationId="{00000000-0000-0000-0000-000000000000}"/>
          </ac:spMkLst>
        </pc:spChg>
      </pc:sldChg>
      <pc:sldChg chg="modSp mod">
        <pc:chgData name="Alan Wallace" userId="039e3171-75bf-41d3-b385-0eaf11ee78be" providerId="ADAL" clId="{227F1681-4DC3-43CC-AA9F-DE6A209C9B3A}" dt="2023-10-09T00:26:07.866" v="2348" actId="20577"/>
        <pc:sldMkLst>
          <pc:docMk/>
          <pc:sldMk cId="3829922749" sldId="260"/>
        </pc:sldMkLst>
        <pc:spChg chg="mod">
          <ac:chgData name="Alan Wallace" userId="039e3171-75bf-41d3-b385-0eaf11ee78be" providerId="ADAL" clId="{227F1681-4DC3-43CC-AA9F-DE6A209C9B3A}" dt="2023-10-09T00:26:07.866" v="2348" actId="20577"/>
          <ac:spMkLst>
            <pc:docMk/>
            <pc:sldMk cId="3829922749" sldId="260"/>
            <ac:spMk id="3" creationId="{00000000-0000-0000-0000-000000000000}"/>
          </ac:spMkLst>
        </pc:spChg>
      </pc:sldChg>
      <pc:sldChg chg="modSp mod">
        <pc:chgData name="Alan Wallace" userId="039e3171-75bf-41d3-b385-0eaf11ee78be" providerId="ADAL" clId="{227F1681-4DC3-43CC-AA9F-DE6A209C9B3A}" dt="2023-10-09T21:40:51.035" v="2757" actId="21"/>
        <pc:sldMkLst>
          <pc:docMk/>
          <pc:sldMk cId="1195619316" sldId="262"/>
        </pc:sldMkLst>
        <pc:spChg chg="mod">
          <ac:chgData name="Alan Wallace" userId="039e3171-75bf-41d3-b385-0eaf11ee78be" providerId="ADAL" clId="{227F1681-4DC3-43CC-AA9F-DE6A209C9B3A}" dt="2023-10-09T21:40:51.035" v="2757" actId="21"/>
          <ac:spMkLst>
            <pc:docMk/>
            <pc:sldMk cId="1195619316" sldId="262"/>
            <ac:spMk id="3" creationId="{00000000-0000-0000-0000-000000000000}"/>
          </ac:spMkLst>
        </pc:spChg>
      </pc:sldChg>
      <pc:sldChg chg="modSp mod">
        <pc:chgData name="Alan Wallace" userId="039e3171-75bf-41d3-b385-0eaf11ee78be" providerId="ADAL" clId="{227F1681-4DC3-43CC-AA9F-DE6A209C9B3A}" dt="2023-10-10T01:47:28.489" v="3221" actId="113"/>
        <pc:sldMkLst>
          <pc:docMk/>
          <pc:sldMk cId="3152766484" sldId="264"/>
        </pc:sldMkLst>
        <pc:spChg chg="mod">
          <ac:chgData name="Alan Wallace" userId="039e3171-75bf-41d3-b385-0eaf11ee78be" providerId="ADAL" clId="{227F1681-4DC3-43CC-AA9F-DE6A209C9B3A}" dt="2023-10-10T01:47:28.489" v="3221" actId="113"/>
          <ac:spMkLst>
            <pc:docMk/>
            <pc:sldMk cId="3152766484" sldId="264"/>
            <ac:spMk id="3" creationId="{00000000-0000-0000-0000-000000000000}"/>
          </ac:spMkLst>
        </pc:spChg>
      </pc:sldChg>
      <pc:sldChg chg="modSp mod">
        <pc:chgData name="Alan Wallace" userId="039e3171-75bf-41d3-b385-0eaf11ee78be" providerId="ADAL" clId="{227F1681-4DC3-43CC-AA9F-DE6A209C9B3A}" dt="2023-10-09T03:29:37.132" v="2655" actId="27636"/>
        <pc:sldMkLst>
          <pc:docMk/>
          <pc:sldMk cId="4213851969" sldId="265"/>
        </pc:sldMkLst>
        <pc:spChg chg="mod">
          <ac:chgData name="Alan Wallace" userId="039e3171-75bf-41d3-b385-0eaf11ee78be" providerId="ADAL" clId="{227F1681-4DC3-43CC-AA9F-DE6A209C9B3A}" dt="2023-10-09T03:29:37.132" v="2655" actId="27636"/>
          <ac:spMkLst>
            <pc:docMk/>
            <pc:sldMk cId="4213851969" sldId="265"/>
            <ac:spMk id="3" creationId="{00000000-0000-0000-0000-000000000000}"/>
          </ac:spMkLst>
        </pc:spChg>
      </pc:sldChg>
      <pc:sldChg chg="modSp mod">
        <pc:chgData name="Alan Wallace" userId="039e3171-75bf-41d3-b385-0eaf11ee78be" providerId="ADAL" clId="{227F1681-4DC3-43CC-AA9F-DE6A209C9B3A}" dt="2023-10-09T00:26:46.442" v="2356" actId="20577"/>
        <pc:sldMkLst>
          <pc:docMk/>
          <pc:sldMk cId="967078850" sldId="271"/>
        </pc:sldMkLst>
        <pc:spChg chg="mod">
          <ac:chgData name="Alan Wallace" userId="039e3171-75bf-41d3-b385-0eaf11ee78be" providerId="ADAL" clId="{227F1681-4DC3-43CC-AA9F-DE6A209C9B3A}" dt="2023-10-09T00:26:46.442" v="2356" actId="20577"/>
          <ac:spMkLst>
            <pc:docMk/>
            <pc:sldMk cId="967078850" sldId="271"/>
            <ac:spMk id="3" creationId="{00000000-0000-0000-0000-000000000000}"/>
          </ac:spMkLst>
        </pc:spChg>
      </pc:sldChg>
      <pc:sldChg chg="modSp mod ord modAnim">
        <pc:chgData name="Alan Wallace" userId="039e3171-75bf-41d3-b385-0eaf11ee78be" providerId="ADAL" clId="{227F1681-4DC3-43CC-AA9F-DE6A209C9B3A}" dt="2023-10-09T22:05:32.801" v="3071" actId="20577"/>
        <pc:sldMkLst>
          <pc:docMk/>
          <pc:sldMk cId="548771170" sldId="272"/>
        </pc:sldMkLst>
        <pc:spChg chg="mod">
          <ac:chgData name="Alan Wallace" userId="039e3171-75bf-41d3-b385-0eaf11ee78be" providerId="ADAL" clId="{227F1681-4DC3-43CC-AA9F-DE6A209C9B3A}" dt="2023-10-09T22:05:32.801" v="3071" actId="20577"/>
          <ac:spMkLst>
            <pc:docMk/>
            <pc:sldMk cId="548771170" sldId="272"/>
            <ac:spMk id="2" creationId="{00000000-0000-0000-0000-000000000000}"/>
          </ac:spMkLst>
        </pc:spChg>
        <pc:spChg chg="mod">
          <ac:chgData name="Alan Wallace" userId="039e3171-75bf-41d3-b385-0eaf11ee78be" providerId="ADAL" clId="{227F1681-4DC3-43CC-AA9F-DE6A209C9B3A}" dt="2023-10-09T00:24:14.465" v="2266" actId="27636"/>
          <ac:spMkLst>
            <pc:docMk/>
            <pc:sldMk cId="548771170" sldId="272"/>
            <ac:spMk id="3" creationId="{00000000-0000-0000-0000-000000000000}"/>
          </ac:spMkLst>
        </pc:spChg>
      </pc:sldChg>
      <pc:sldChg chg="modSp mod">
        <pc:chgData name="Alan Wallace" userId="039e3171-75bf-41d3-b385-0eaf11ee78be" providerId="ADAL" clId="{227F1681-4DC3-43CC-AA9F-DE6A209C9B3A}" dt="2023-10-08T02:41:46.150" v="33" actId="20577"/>
        <pc:sldMkLst>
          <pc:docMk/>
          <pc:sldMk cId="2038720854" sldId="286"/>
        </pc:sldMkLst>
        <pc:spChg chg="mod">
          <ac:chgData name="Alan Wallace" userId="039e3171-75bf-41d3-b385-0eaf11ee78be" providerId="ADAL" clId="{227F1681-4DC3-43CC-AA9F-DE6A209C9B3A}" dt="2023-10-08T02:41:46.150" v="33" actId="20577"/>
          <ac:spMkLst>
            <pc:docMk/>
            <pc:sldMk cId="2038720854" sldId="286"/>
            <ac:spMk id="3" creationId="{6E612DC5-DED4-1DFB-D8EB-CC7FD3FDF28D}"/>
          </ac:spMkLst>
        </pc:spChg>
      </pc:sldChg>
      <pc:sldChg chg="modSp mod">
        <pc:chgData name="Alan Wallace" userId="039e3171-75bf-41d3-b385-0eaf11ee78be" providerId="ADAL" clId="{227F1681-4DC3-43CC-AA9F-DE6A209C9B3A}" dt="2023-10-10T01:32:06.296" v="3153" actId="207"/>
        <pc:sldMkLst>
          <pc:docMk/>
          <pc:sldMk cId="986801690" sldId="287"/>
        </pc:sldMkLst>
        <pc:spChg chg="mod">
          <ac:chgData name="Alan Wallace" userId="039e3171-75bf-41d3-b385-0eaf11ee78be" providerId="ADAL" clId="{227F1681-4DC3-43CC-AA9F-DE6A209C9B3A}" dt="2023-10-10T01:32:06.296" v="3153" actId="207"/>
          <ac:spMkLst>
            <pc:docMk/>
            <pc:sldMk cId="986801690" sldId="287"/>
            <ac:spMk id="3" creationId="{2A11BC32-1AB0-55CB-BF98-405B33AE2FC4}"/>
          </ac:spMkLst>
        </pc:spChg>
      </pc:sldChg>
      <pc:sldChg chg="modSp mod">
        <pc:chgData name="Alan Wallace" userId="039e3171-75bf-41d3-b385-0eaf11ee78be" providerId="ADAL" clId="{227F1681-4DC3-43CC-AA9F-DE6A209C9B3A}" dt="2023-10-09T00:47:29.831" v="2580" actId="20577"/>
        <pc:sldMkLst>
          <pc:docMk/>
          <pc:sldMk cId="3507206595" sldId="289"/>
        </pc:sldMkLst>
        <pc:spChg chg="mod">
          <ac:chgData name="Alan Wallace" userId="039e3171-75bf-41d3-b385-0eaf11ee78be" providerId="ADAL" clId="{227F1681-4DC3-43CC-AA9F-DE6A209C9B3A}" dt="2023-10-09T00:47:29.831" v="2580" actId="20577"/>
          <ac:spMkLst>
            <pc:docMk/>
            <pc:sldMk cId="3507206595" sldId="289"/>
            <ac:spMk id="4" creationId="{4775B639-73E2-8B02-2D80-E2673B18B738}"/>
          </ac:spMkLst>
        </pc:spChg>
      </pc:sldChg>
      <pc:sldChg chg="modSp mod">
        <pc:chgData name="Alan Wallace" userId="039e3171-75bf-41d3-b385-0eaf11ee78be" providerId="ADAL" clId="{227F1681-4DC3-43CC-AA9F-DE6A209C9B3A}" dt="2023-10-09T00:48:01.408" v="2650" actId="20577"/>
        <pc:sldMkLst>
          <pc:docMk/>
          <pc:sldMk cId="1407122048" sldId="290"/>
        </pc:sldMkLst>
        <pc:spChg chg="mod">
          <ac:chgData name="Alan Wallace" userId="039e3171-75bf-41d3-b385-0eaf11ee78be" providerId="ADAL" clId="{227F1681-4DC3-43CC-AA9F-DE6A209C9B3A}" dt="2023-10-09T00:48:01.408" v="2650" actId="20577"/>
          <ac:spMkLst>
            <pc:docMk/>
            <pc:sldMk cId="1407122048" sldId="290"/>
            <ac:spMk id="3" creationId="{2A11BC32-1AB0-55CB-BF98-405B33AE2FC4}"/>
          </ac:spMkLst>
        </pc:spChg>
      </pc:sldChg>
      <pc:sldChg chg="modSp mod">
        <pc:chgData name="Alan Wallace" userId="039e3171-75bf-41d3-b385-0eaf11ee78be" providerId="ADAL" clId="{227F1681-4DC3-43CC-AA9F-DE6A209C9B3A}" dt="2023-10-09T03:35:48.209" v="2657" actId="20577"/>
        <pc:sldMkLst>
          <pc:docMk/>
          <pc:sldMk cId="1753687044" sldId="293"/>
        </pc:sldMkLst>
        <pc:spChg chg="mod">
          <ac:chgData name="Alan Wallace" userId="039e3171-75bf-41d3-b385-0eaf11ee78be" providerId="ADAL" clId="{227F1681-4DC3-43CC-AA9F-DE6A209C9B3A}" dt="2023-10-09T03:35:48.209" v="2657" actId="20577"/>
          <ac:spMkLst>
            <pc:docMk/>
            <pc:sldMk cId="1753687044" sldId="293"/>
            <ac:spMk id="2" creationId="{00000000-0000-0000-0000-000000000000}"/>
          </ac:spMkLst>
        </pc:spChg>
      </pc:sldChg>
      <pc:sldChg chg="addSp delSp modSp mod">
        <pc:chgData name="Alan Wallace" userId="039e3171-75bf-41d3-b385-0eaf11ee78be" providerId="ADAL" clId="{227F1681-4DC3-43CC-AA9F-DE6A209C9B3A}" dt="2023-10-10T01:42:12.356" v="3176" actId="1076"/>
        <pc:sldMkLst>
          <pc:docMk/>
          <pc:sldMk cId="1653097475" sldId="295"/>
        </pc:sldMkLst>
        <pc:spChg chg="mod">
          <ac:chgData name="Alan Wallace" userId="039e3171-75bf-41d3-b385-0eaf11ee78be" providerId="ADAL" clId="{227F1681-4DC3-43CC-AA9F-DE6A209C9B3A}" dt="2023-10-10T01:41:31.129" v="3166" actId="27636"/>
          <ac:spMkLst>
            <pc:docMk/>
            <pc:sldMk cId="1653097475" sldId="295"/>
            <ac:spMk id="3" creationId="{00000000-0000-0000-0000-000000000000}"/>
          </ac:spMkLst>
        </pc:spChg>
        <pc:picChg chg="mod">
          <ac:chgData name="Alan Wallace" userId="039e3171-75bf-41d3-b385-0eaf11ee78be" providerId="ADAL" clId="{227F1681-4DC3-43CC-AA9F-DE6A209C9B3A}" dt="2023-10-10T01:42:06.239" v="3175" actId="1076"/>
          <ac:picMkLst>
            <pc:docMk/>
            <pc:sldMk cId="1653097475" sldId="295"/>
            <ac:picMk id="5" creationId="{098CB9A7-57FF-6692-99D6-A27AE7A40972}"/>
          </ac:picMkLst>
        </pc:picChg>
        <pc:picChg chg="mod">
          <ac:chgData name="Alan Wallace" userId="039e3171-75bf-41d3-b385-0eaf11ee78be" providerId="ADAL" clId="{227F1681-4DC3-43CC-AA9F-DE6A209C9B3A}" dt="2023-10-10T01:42:06.239" v="3175" actId="1076"/>
          <ac:picMkLst>
            <pc:docMk/>
            <pc:sldMk cId="1653097475" sldId="295"/>
            <ac:picMk id="6" creationId="{DE2558D3-F5D2-7DB6-447B-C6A4ECE5C03B}"/>
          </ac:picMkLst>
        </pc:picChg>
        <pc:picChg chg="mod">
          <ac:chgData name="Alan Wallace" userId="039e3171-75bf-41d3-b385-0eaf11ee78be" providerId="ADAL" clId="{227F1681-4DC3-43CC-AA9F-DE6A209C9B3A}" dt="2023-10-10T01:42:06.239" v="3175" actId="1076"/>
          <ac:picMkLst>
            <pc:docMk/>
            <pc:sldMk cId="1653097475" sldId="295"/>
            <ac:picMk id="7" creationId="{9B9406AB-8B7C-5E32-EAAE-A0D9A474BF7E}"/>
          </ac:picMkLst>
        </pc:picChg>
        <pc:picChg chg="mod">
          <ac:chgData name="Alan Wallace" userId="039e3171-75bf-41d3-b385-0eaf11ee78be" providerId="ADAL" clId="{227F1681-4DC3-43CC-AA9F-DE6A209C9B3A}" dt="2023-10-10T01:42:06.239" v="3175" actId="1076"/>
          <ac:picMkLst>
            <pc:docMk/>
            <pc:sldMk cId="1653097475" sldId="295"/>
            <ac:picMk id="13" creationId="{B00E4E7A-FFB4-A141-72FE-506E795601F4}"/>
          </ac:picMkLst>
        </pc:picChg>
        <pc:picChg chg="mod">
          <ac:chgData name="Alan Wallace" userId="039e3171-75bf-41d3-b385-0eaf11ee78be" providerId="ADAL" clId="{227F1681-4DC3-43CC-AA9F-DE6A209C9B3A}" dt="2023-10-10T01:42:06.239" v="3175" actId="1076"/>
          <ac:picMkLst>
            <pc:docMk/>
            <pc:sldMk cId="1653097475" sldId="295"/>
            <ac:picMk id="14" creationId="{EBBB1377-B640-C2DC-AD9D-A8ED5DCAA864}"/>
          </ac:picMkLst>
        </pc:picChg>
        <pc:picChg chg="add del mod">
          <ac:chgData name="Alan Wallace" userId="039e3171-75bf-41d3-b385-0eaf11ee78be" providerId="ADAL" clId="{227F1681-4DC3-43CC-AA9F-DE6A209C9B3A}" dt="2023-10-10T01:42:12.356" v="3176" actId="1076"/>
          <ac:picMkLst>
            <pc:docMk/>
            <pc:sldMk cId="1653097475" sldId="295"/>
            <ac:picMk id="15" creationId="{946F555B-A55A-F6B9-263C-20660F98F15C}"/>
          </ac:picMkLst>
        </pc:picChg>
        <pc:picChg chg="mod">
          <ac:chgData name="Alan Wallace" userId="039e3171-75bf-41d3-b385-0eaf11ee78be" providerId="ADAL" clId="{227F1681-4DC3-43CC-AA9F-DE6A209C9B3A}" dt="2023-10-10T01:42:06.239" v="3175" actId="1076"/>
          <ac:picMkLst>
            <pc:docMk/>
            <pc:sldMk cId="1653097475" sldId="295"/>
            <ac:picMk id="16" creationId="{039DDC72-CAEE-AF91-D76A-EEA95C1DC106}"/>
          </ac:picMkLst>
        </pc:picChg>
        <pc:picChg chg="mod">
          <ac:chgData name="Alan Wallace" userId="039e3171-75bf-41d3-b385-0eaf11ee78be" providerId="ADAL" clId="{227F1681-4DC3-43CC-AA9F-DE6A209C9B3A}" dt="2023-10-10T01:42:06.239" v="3175" actId="1076"/>
          <ac:picMkLst>
            <pc:docMk/>
            <pc:sldMk cId="1653097475" sldId="295"/>
            <ac:picMk id="17" creationId="{C343240C-8692-585C-8D09-3ED4D1F6FB86}"/>
          </ac:picMkLst>
        </pc:picChg>
      </pc:sldChg>
      <pc:sldChg chg="modSp mod">
        <pc:chgData name="Alan Wallace" userId="039e3171-75bf-41d3-b385-0eaf11ee78be" providerId="ADAL" clId="{227F1681-4DC3-43CC-AA9F-DE6A209C9B3A}" dt="2023-10-09T00:46:13.390" v="2553" actId="20577"/>
        <pc:sldMkLst>
          <pc:docMk/>
          <pc:sldMk cId="2312500338" sldId="301"/>
        </pc:sldMkLst>
        <pc:spChg chg="mod">
          <ac:chgData name="Alan Wallace" userId="039e3171-75bf-41d3-b385-0eaf11ee78be" providerId="ADAL" clId="{227F1681-4DC3-43CC-AA9F-DE6A209C9B3A}" dt="2023-10-09T00:46:13.390" v="2553" actId="20577"/>
          <ac:spMkLst>
            <pc:docMk/>
            <pc:sldMk cId="2312500338" sldId="301"/>
            <ac:spMk id="3" creationId="{EACD974A-45E8-6C48-DC48-94F7EE226687}"/>
          </ac:spMkLst>
        </pc:spChg>
      </pc:sldChg>
      <pc:sldChg chg="modSp">
        <pc:chgData name="Alan Wallace" userId="039e3171-75bf-41d3-b385-0eaf11ee78be" providerId="ADAL" clId="{227F1681-4DC3-43CC-AA9F-DE6A209C9B3A}" dt="2023-10-08T15:53:42.723" v="1912" actId="20577"/>
        <pc:sldMkLst>
          <pc:docMk/>
          <pc:sldMk cId="1934070750" sldId="308"/>
        </pc:sldMkLst>
        <pc:spChg chg="mod">
          <ac:chgData name="Alan Wallace" userId="039e3171-75bf-41d3-b385-0eaf11ee78be" providerId="ADAL" clId="{227F1681-4DC3-43CC-AA9F-DE6A209C9B3A}" dt="2023-10-08T15:53:42.723" v="1912" actId="20577"/>
          <ac:spMkLst>
            <pc:docMk/>
            <pc:sldMk cId="1934070750" sldId="308"/>
            <ac:spMk id="3" creationId="{00000000-0000-0000-0000-000000000000}"/>
          </ac:spMkLst>
        </pc:spChg>
      </pc:sldChg>
      <pc:sldChg chg="modSp mod">
        <pc:chgData name="Alan Wallace" userId="039e3171-75bf-41d3-b385-0eaf11ee78be" providerId="ADAL" clId="{227F1681-4DC3-43CC-AA9F-DE6A209C9B3A}" dt="2023-10-09T00:39:24.654" v="2459" actId="20577"/>
        <pc:sldMkLst>
          <pc:docMk/>
          <pc:sldMk cId="1229176186" sldId="312"/>
        </pc:sldMkLst>
        <pc:spChg chg="mod">
          <ac:chgData name="Alan Wallace" userId="039e3171-75bf-41d3-b385-0eaf11ee78be" providerId="ADAL" clId="{227F1681-4DC3-43CC-AA9F-DE6A209C9B3A}" dt="2023-10-09T00:39:24.654" v="2459" actId="20577"/>
          <ac:spMkLst>
            <pc:docMk/>
            <pc:sldMk cId="1229176186" sldId="312"/>
            <ac:spMk id="4" creationId="{FEE57038-B48C-2EF0-32BA-C9369BB02D64}"/>
          </ac:spMkLst>
        </pc:spChg>
      </pc:sldChg>
      <pc:sldChg chg="modSp mod">
        <pc:chgData name="Alan Wallace" userId="039e3171-75bf-41d3-b385-0eaf11ee78be" providerId="ADAL" clId="{227F1681-4DC3-43CC-AA9F-DE6A209C9B3A}" dt="2023-10-09T00:34:11.115" v="2376" actId="20577"/>
        <pc:sldMkLst>
          <pc:docMk/>
          <pc:sldMk cId="3831636189" sldId="313"/>
        </pc:sldMkLst>
        <pc:spChg chg="mod">
          <ac:chgData name="Alan Wallace" userId="039e3171-75bf-41d3-b385-0eaf11ee78be" providerId="ADAL" clId="{227F1681-4DC3-43CC-AA9F-DE6A209C9B3A}" dt="2023-10-09T00:34:11.115" v="2376" actId="20577"/>
          <ac:spMkLst>
            <pc:docMk/>
            <pc:sldMk cId="3831636189" sldId="313"/>
            <ac:spMk id="4" creationId="{FEE57038-B48C-2EF0-32BA-C9369BB02D64}"/>
          </ac:spMkLst>
        </pc:spChg>
      </pc:sldChg>
      <pc:sldChg chg="modSp mod">
        <pc:chgData name="Alan Wallace" userId="039e3171-75bf-41d3-b385-0eaf11ee78be" providerId="ADAL" clId="{227F1681-4DC3-43CC-AA9F-DE6A209C9B3A}" dt="2023-10-10T01:31:32.849" v="3152" actId="948"/>
        <pc:sldMkLst>
          <pc:docMk/>
          <pc:sldMk cId="4163451172" sldId="314"/>
        </pc:sldMkLst>
        <pc:spChg chg="mod">
          <ac:chgData name="Alan Wallace" userId="039e3171-75bf-41d3-b385-0eaf11ee78be" providerId="ADAL" clId="{227F1681-4DC3-43CC-AA9F-DE6A209C9B3A}" dt="2023-10-10T01:31:32.849" v="3152" actId="948"/>
          <ac:spMkLst>
            <pc:docMk/>
            <pc:sldMk cId="4163451172" sldId="314"/>
            <ac:spMk id="6" creationId="{D7F15917-8FCC-574F-0066-AAFACC810E4E}"/>
          </ac:spMkLst>
        </pc:spChg>
      </pc:sldChg>
      <pc:sldChg chg="modSp mod">
        <pc:chgData name="Alan Wallace" userId="039e3171-75bf-41d3-b385-0eaf11ee78be" providerId="ADAL" clId="{227F1681-4DC3-43CC-AA9F-DE6A209C9B3A}" dt="2023-10-09T03:35:23.959" v="2656" actId="20577"/>
        <pc:sldMkLst>
          <pc:docMk/>
          <pc:sldMk cId="1291964463" sldId="316"/>
        </pc:sldMkLst>
        <pc:spChg chg="mod">
          <ac:chgData name="Alan Wallace" userId="039e3171-75bf-41d3-b385-0eaf11ee78be" providerId="ADAL" clId="{227F1681-4DC3-43CC-AA9F-DE6A209C9B3A}" dt="2023-10-09T03:35:23.959" v="2656" actId="20577"/>
          <ac:spMkLst>
            <pc:docMk/>
            <pc:sldMk cId="1291964463" sldId="316"/>
            <ac:spMk id="3" creationId="{00000000-0000-0000-0000-000000000000}"/>
          </ac:spMkLst>
        </pc:spChg>
      </pc:sldChg>
      <pc:sldChg chg="modSp mod">
        <pc:chgData name="Alan Wallace" userId="039e3171-75bf-41d3-b385-0eaf11ee78be" providerId="ADAL" clId="{227F1681-4DC3-43CC-AA9F-DE6A209C9B3A}" dt="2023-10-09T00:48:41.449" v="2653" actId="1076"/>
        <pc:sldMkLst>
          <pc:docMk/>
          <pc:sldMk cId="1262069323" sldId="318"/>
        </pc:sldMkLst>
        <pc:spChg chg="mod">
          <ac:chgData name="Alan Wallace" userId="039e3171-75bf-41d3-b385-0eaf11ee78be" providerId="ADAL" clId="{227F1681-4DC3-43CC-AA9F-DE6A209C9B3A}" dt="2023-10-09T00:48:41.449" v="2653" actId="1076"/>
          <ac:spMkLst>
            <pc:docMk/>
            <pc:sldMk cId="1262069323" sldId="318"/>
            <ac:spMk id="4" creationId="{CF446D9F-8E1F-18A1-DB14-0766E64BA7A3}"/>
          </ac:spMkLst>
        </pc:spChg>
      </pc:sldChg>
      <pc:sldChg chg="modSp mod">
        <pc:chgData name="Alan Wallace" userId="039e3171-75bf-41d3-b385-0eaf11ee78be" providerId="ADAL" clId="{227F1681-4DC3-43CC-AA9F-DE6A209C9B3A}" dt="2023-10-10T01:43:22.355" v="3220" actId="20577"/>
        <pc:sldMkLst>
          <pc:docMk/>
          <pc:sldMk cId="3867418557" sldId="323"/>
        </pc:sldMkLst>
        <pc:spChg chg="mod">
          <ac:chgData name="Alan Wallace" userId="039e3171-75bf-41d3-b385-0eaf11ee78be" providerId="ADAL" clId="{227F1681-4DC3-43CC-AA9F-DE6A209C9B3A}" dt="2023-10-10T01:43:22.355" v="3220" actId="20577"/>
          <ac:spMkLst>
            <pc:docMk/>
            <pc:sldMk cId="3867418557" sldId="323"/>
            <ac:spMk id="3" creationId="{00000000-0000-0000-0000-000000000000}"/>
          </ac:spMkLst>
        </pc:spChg>
      </pc:sldChg>
      <pc:sldChg chg="modSp mod">
        <pc:chgData name="Alan Wallace" userId="039e3171-75bf-41d3-b385-0eaf11ee78be" providerId="ADAL" clId="{227F1681-4DC3-43CC-AA9F-DE6A209C9B3A}" dt="2023-10-10T01:53:13.651" v="3271" actId="20577"/>
        <pc:sldMkLst>
          <pc:docMk/>
          <pc:sldMk cId="553536102" sldId="326"/>
        </pc:sldMkLst>
        <pc:spChg chg="mod">
          <ac:chgData name="Alan Wallace" userId="039e3171-75bf-41d3-b385-0eaf11ee78be" providerId="ADAL" clId="{227F1681-4DC3-43CC-AA9F-DE6A209C9B3A}" dt="2023-10-10T01:53:13.651" v="3271" actId="20577"/>
          <ac:spMkLst>
            <pc:docMk/>
            <pc:sldMk cId="553536102" sldId="326"/>
            <ac:spMk id="4" creationId="{FE603372-DCD4-C748-F9B1-F4E6EFC6A0BA}"/>
          </ac:spMkLst>
        </pc:spChg>
        <pc:spChg chg="mod">
          <ac:chgData name="Alan Wallace" userId="039e3171-75bf-41d3-b385-0eaf11ee78be" providerId="ADAL" clId="{227F1681-4DC3-43CC-AA9F-DE6A209C9B3A}" dt="2023-10-10T01:52:48.778" v="3229" actId="1076"/>
          <ac:spMkLst>
            <pc:docMk/>
            <pc:sldMk cId="553536102" sldId="326"/>
            <ac:spMk id="6" creationId="{7B292C29-D9D0-410C-541A-6E5DA82931D5}"/>
          </ac:spMkLst>
        </pc:spChg>
      </pc:sldChg>
      <pc:sldChg chg="modSp">
        <pc:chgData name="Alan Wallace" userId="039e3171-75bf-41d3-b385-0eaf11ee78be" providerId="ADAL" clId="{227F1681-4DC3-43CC-AA9F-DE6A209C9B3A}" dt="2023-10-09T00:19:40.382" v="2264" actId="20577"/>
        <pc:sldMkLst>
          <pc:docMk/>
          <pc:sldMk cId="3404514314" sldId="327"/>
        </pc:sldMkLst>
        <pc:spChg chg="mod">
          <ac:chgData name="Alan Wallace" userId="039e3171-75bf-41d3-b385-0eaf11ee78be" providerId="ADAL" clId="{227F1681-4DC3-43CC-AA9F-DE6A209C9B3A}" dt="2023-10-09T00:19:40.382" v="2264" actId="20577"/>
          <ac:spMkLst>
            <pc:docMk/>
            <pc:sldMk cId="3404514314" sldId="327"/>
            <ac:spMk id="3" creationId="{00000000-0000-0000-0000-000000000000}"/>
          </ac:spMkLst>
        </pc:spChg>
      </pc:sldChg>
      <pc:sldChg chg="delSp modSp mod">
        <pc:chgData name="Alan Wallace" userId="039e3171-75bf-41d3-b385-0eaf11ee78be" providerId="ADAL" clId="{227F1681-4DC3-43CC-AA9F-DE6A209C9B3A}" dt="2023-10-06T20:08:18.966" v="2" actId="20577"/>
        <pc:sldMkLst>
          <pc:docMk/>
          <pc:sldMk cId="3200531363" sldId="329"/>
        </pc:sldMkLst>
        <pc:spChg chg="mod">
          <ac:chgData name="Alan Wallace" userId="039e3171-75bf-41d3-b385-0eaf11ee78be" providerId="ADAL" clId="{227F1681-4DC3-43CC-AA9F-DE6A209C9B3A}" dt="2023-10-06T20:08:18.966" v="2" actId="20577"/>
          <ac:spMkLst>
            <pc:docMk/>
            <pc:sldMk cId="3200531363" sldId="329"/>
            <ac:spMk id="3" creationId="{00000000-0000-0000-0000-000000000000}"/>
          </ac:spMkLst>
        </pc:spChg>
        <pc:picChg chg="del">
          <ac:chgData name="Alan Wallace" userId="039e3171-75bf-41d3-b385-0eaf11ee78be" providerId="ADAL" clId="{227F1681-4DC3-43CC-AA9F-DE6A209C9B3A}" dt="2023-10-06T20:07:51.936" v="1" actId="478"/>
          <ac:picMkLst>
            <pc:docMk/>
            <pc:sldMk cId="3200531363" sldId="329"/>
            <ac:picMk id="3074" creationId="{C6B0B39C-36CC-78A7-2AE1-CACF35C32370}"/>
          </ac:picMkLst>
        </pc:picChg>
      </pc:sldChg>
      <pc:sldChg chg="addSp delSp modSp mod">
        <pc:chgData name="Alan Wallace" userId="039e3171-75bf-41d3-b385-0eaf11ee78be" providerId="ADAL" clId="{227F1681-4DC3-43CC-AA9F-DE6A209C9B3A}" dt="2023-10-09T22:28:28.119" v="3134" actId="20577"/>
        <pc:sldMkLst>
          <pc:docMk/>
          <pc:sldMk cId="156151292" sldId="332"/>
        </pc:sldMkLst>
        <pc:spChg chg="mod">
          <ac:chgData name="Alan Wallace" userId="039e3171-75bf-41d3-b385-0eaf11ee78be" providerId="ADAL" clId="{227F1681-4DC3-43CC-AA9F-DE6A209C9B3A}" dt="2023-10-09T22:28:28.119" v="3134" actId="20577"/>
          <ac:spMkLst>
            <pc:docMk/>
            <pc:sldMk cId="156151292" sldId="332"/>
            <ac:spMk id="2" creationId="{00000000-0000-0000-0000-000000000000}"/>
          </ac:spMkLst>
        </pc:spChg>
        <pc:picChg chg="add del">
          <ac:chgData name="Alan Wallace" userId="039e3171-75bf-41d3-b385-0eaf11ee78be" providerId="ADAL" clId="{227F1681-4DC3-43CC-AA9F-DE6A209C9B3A}" dt="2023-10-09T22:23:32.139" v="3114" actId="478"/>
          <ac:picMkLst>
            <pc:docMk/>
            <pc:sldMk cId="156151292" sldId="332"/>
            <ac:picMk id="1026" creationId="{96FE7364-7DFA-9AD6-DCFB-6D019E99AD32}"/>
          </ac:picMkLst>
        </pc:picChg>
        <pc:picChg chg="add mod">
          <ac:chgData name="Alan Wallace" userId="039e3171-75bf-41d3-b385-0eaf11ee78be" providerId="ADAL" clId="{227F1681-4DC3-43CC-AA9F-DE6A209C9B3A}" dt="2023-10-09T22:23:43.840" v="3118" actId="1076"/>
          <ac:picMkLst>
            <pc:docMk/>
            <pc:sldMk cId="156151292" sldId="332"/>
            <ac:picMk id="1028" creationId="{7253D10E-F6ED-2E55-6F78-D423FD7962EF}"/>
          </ac:picMkLst>
        </pc:picChg>
        <pc:picChg chg="del">
          <ac:chgData name="Alan Wallace" userId="039e3171-75bf-41d3-b385-0eaf11ee78be" providerId="ADAL" clId="{227F1681-4DC3-43CC-AA9F-DE6A209C9B3A}" dt="2023-10-09T22:23:32.139" v="3114" actId="478"/>
          <ac:picMkLst>
            <pc:docMk/>
            <pc:sldMk cId="156151292" sldId="332"/>
            <ac:picMk id="3074" creationId="{C6B0B39C-36CC-78A7-2AE1-CACF35C32370}"/>
          </ac:picMkLst>
        </pc:picChg>
      </pc:sldChg>
      <pc:sldChg chg="delSp modSp add mod ord">
        <pc:chgData name="Alan Wallace" userId="039e3171-75bf-41d3-b385-0eaf11ee78be" providerId="ADAL" clId="{227F1681-4DC3-43CC-AA9F-DE6A209C9B3A}" dt="2023-10-08T04:39:06.926" v="1888" actId="20577"/>
        <pc:sldMkLst>
          <pc:docMk/>
          <pc:sldMk cId="1776281881" sldId="333"/>
        </pc:sldMkLst>
        <pc:spChg chg="mod">
          <ac:chgData name="Alan Wallace" userId="039e3171-75bf-41d3-b385-0eaf11ee78be" providerId="ADAL" clId="{227F1681-4DC3-43CC-AA9F-DE6A209C9B3A}" dt="2023-10-08T04:39:06.926" v="1888" actId="20577"/>
          <ac:spMkLst>
            <pc:docMk/>
            <pc:sldMk cId="1776281881" sldId="333"/>
            <ac:spMk id="2" creationId="{00000000-0000-0000-0000-000000000000}"/>
          </ac:spMkLst>
        </pc:spChg>
        <pc:spChg chg="mod">
          <ac:chgData name="Alan Wallace" userId="039e3171-75bf-41d3-b385-0eaf11ee78be" providerId="ADAL" clId="{227F1681-4DC3-43CC-AA9F-DE6A209C9B3A}" dt="2023-10-08T04:38:03.474" v="1876" actId="20577"/>
          <ac:spMkLst>
            <pc:docMk/>
            <pc:sldMk cId="1776281881" sldId="333"/>
            <ac:spMk id="3" creationId="{4BF8D6C2-29CC-69BC-22D5-8E93701A12AD}"/>
          </ac:spMkLst>
        </pc:spChg>
        <pc:picChg chg="del">
          <ac:chgData name="Alan Wallace" userId="039e3171-75bf-41d3-b385-0eaf11ee78be" providerId="ADAL" clId="{227F1681-4DC3-43CC-AA9F-DE6A209C9B3A}" dt="2023-10-08T03:50:14.368" v="91" actId="478"/>
          <ac:picMkLst>
            <pc:docMk/>
            <pc:sldMk cId="1776281881" sldId="333"/>
            <ac:picMk id="5" creationId="{F3532BB7-457B-F20E-96D5-6CD98E844550}"/>
          </ac:picMkLst>
        </pc:picChg>
      </pc:sldChg>
      <pc:sldChg chg="new del">
        <pc:chgData name="Alan Wallace" userId="039e3171-75bf-41d3-b385-0eaf11ee78be" providerId="ADAL" clId="{227F1681-4DC3-43CC-AA9F-DE6A209C9B3A}" dt="2023-10-08T03:49:48.875" v="37" actId="2696"/>
        <pc:sldMkLst>
          <pc:docMk/>
          <pc:sldMk cId="2048321517" sldId="333"/>
        </pc:sldMkLst>
      </pc:sldChg>
      <pc:sldChg chg="addSp modSp add mod modAnim">
        <pc:chgData name="Alan Wallace" userId="039e3171-75bf-41d3-b385-0eaf11ee78be" providerId="ADAL" clId="{227F1681-4DC3-43CC-AA9F-DE6A209C9B3A}" dt="2023-10-08T18:38:02.013" v="1964" actId="20577"/>
        <pc:sldMkLst>
          <pc:docMk/>
          <pc:sldMk cId="118390906" sldId="334"/>
        </pc:sldMkLst>
        <pc:spChg chg="mod">
          <ac:chgData name="Alan Wallace" userId="039e3171-75bf-41d3-b385-0eaf11ee78be" providerId="ADAL" clId="{227F1681-4DC3-43CC-AA9F-DE6A209C9B3A}" dt="2023-10-08T18:38:02.013" v="1964" actId="20577"/>
          <ac:spMkLst>
            <pc:docMk/>
            <pc:sldMk cId="118390906" sldId="334"/>
            <ac:spMk id="2" creationId="{00000000-0000-0000-0000-000000000000}"/>
          </ac:spMkLst>
        </pc:spChg>
        <pc:spChg chg="mod">
          <ac:chgData name="Alan Wallace" userId="039e3171-75bf-41d3-b385-0eaf11ee78be" providerId="ADAL" clId="{227F1681-4DC3-43CC-AA9F-DE6A209C9B3A}" dt="2023-10-08T18:37:46.618" v="1951" actId="20577"/>
          <ac:spMkLst>
            <pc:docMk/>
            <pc:sldMk cId="118390906" sldId="334"/>
            <ac:spMk id="3" creationId="{00000000-0000-0000-0000-000000000000}"/>
          </ac:spMkLst>
        </pc:spChg>
        <pc:picChg chg="add mod">
          <ac:chgData name="Alan Wallace" userId="039e3171-75bf-41d3-b385-0eaf11ee78be" providerId="ADAL" clId="{227F1681-4DC3-43CC-AA9F-DE6A209C9B3A}" dt="2023-10-08T04:24:06.899" v="1622" actId="1076"/>
          <ac:picMkLst>
            <pc:docMk/>
            <pc:sldMk cId="118390906" sldId="334"/>
            <ac:picMk id="1026" creationId="{89A25729-B7BA-F33B-892C-9573F498CA8A}"/>
          </ac:picMkLst>
        </pc:picChg>
      </pc:sldChg>
      <pc:sldChg chg="new del">
        <pc:chgData name="Alan Wallace" userId="039e3171-75bf-41d3-b385-0eaf11ee78be" providerId="ADAL" clId="{227F1681-4DC3-43CC-AA9F-DE6A209C9B3A}" dt="2023-10-08T04:18:06.966" v="998" actId="2696"/>
        <pc:sldMkLst>
          <pc:docMk/>
          <pc:sldMk cId="3706360698" sldId="334"/>
        </pc:sldMkLst>
      </pc:sldChg>
      <pc:sldChg chg="modSp add mod ord">
        <pc:chgData name="Alan Wallace" userId="039e3171-75bf-41d3-b385-0eaf11ee78be" providerId="ADAL" clId="{227F1681-4DC3-43CC-AA9F-DE6A209C9B3A}" dt="2023-10-08T19:30:56.482" v="2249" actId="20577"/>
        <pc:sldMkLst>
          <pc:docMk/>
          <pc:sldMk cId="94664644" sldId="335"/>
        </pc:sldMkLst>
        <pc:spChg chg="mod">
          <ac:chgData name="Alan Wallace" userId="039e3171-75bf-41d3-b385-0eaf11ee78be" providerId="ADAL" clId="{227F1681-4DC3-43CC-AA9F-DE6A209C9B3A}" dt="2023-10-08T19:29:47.591" v="2056" actId="20577"/>
          <ac:spMkLst>
            <pc:docMk/>
            <pc:sldMk cId="94664644" sldId="335"/>
            <ac:spMk id="2" creationId="{00000000-0000-0000-0000-000000000000}"/>
          </ac:spMkLst>
        </pc:spChg>
        <pc:spChg chg="mod">
          <ac:chgData name="Alan Wallace" userId="039e3171-75bf-41d3-b385-0eaf11ee78be" providerId="ADAL" clId="{227F1681-4DC3-43CC-AA9F-DE6A209C9B3A}" dt="2023-10-08T19:30:56.482" v="2249" actId="20577"/>
          <ac:spMkLst>
            <pc:docMk/>
            <pc:sldMk cId="94664644" sldId="335"/>
            <ac:spMk id="3" creationId="{6E612DC5-DED4-1DFB-D8EB-CC7FD3FDF28D}"/>
          </ac:spMkLst>
        </pc:spChg>
      </pc:sldChg>
      <pc:sldChg chg="add del">
        <pc:chgData name="Alan Wallace" userId="039e3171-75bf-41d3-b385-0eaf11ee78be" providerId="ADAL" clId="{227F1681-4DC3-43CC-AA9F-DE6A209C9B3A}" dt="2023-10-08T04:18:04.628" v="997" actId="2696"/>
        <pc:sldMkLst>
          <pc:docMk/>
          <pc:sldMk cId="512076870" sldId="335"/>
        </pc:sldMkLst>
      </pc:sldChg>
      <pc:sldChg chg="modSp add mod ord modAnim">
        <pc:chgData name="Alan Wallace" userId="039e3171-75bf-41d3-b385-0eaf11ee78be" providerId="ADAL" clId="{227F1681-4DC3-43CC-AA9F-DE6A209C9B3A}" dt="2023-10-09T21:45:44.879" v="3059" actId="20577"/>
        <pc:sldMkLst>
          <pc:docMk/>
          <pc:sldMk cId="1085194186" sldId="336"/>
        </pc:sldMkLst>
        <pc:spChg chg="mod">
          <ac:chgData name="Alan Wallace" userId="039e3171-75bf-41d3-b385-0eaf11ee78be" providerId="ADAL" clId="{227F1681-4DC3-43CC-AA9F-DE6A209C9B3A}" dt="2023-10-09T21:39:47.927" v="2669" actId="20577"/>
          <ac:spMkLst>
            <pc:docMk/>
            <pc:sldMk cId="1085194186" sldId="336"/>
            <ac:spMk id="2" creationId="{00000000-0000-0000-0000-000000000000}"/>
          </ac:spMkLst>
        </pc:spChg>
        <pc:spChg chg="mod">
          <ac:chgData name="Alan Wallace" userId="039e3171-75bf-41d3-b385-0eaf11ee78be" providerId="ADAL" clId="{227F1681-4DC3-43CC-AA9F-DE6A209C9B3A}" dt="2023-10-09T21:45:44.879" v="3059" actId="20577"/>
          <ac:spMkLst>
            <pc:docMk/>
            <pc:sldMk cId="1085194186" sldId="336"/>
            <ac:spMk id="3" creationId="{00000000-0000-0000-0000-000000000000}"/>
          </ac:spMkLst>
        </pc:spChg>
      </pc:sldChg>
      <pc:sldChg chg="new del">
        <pc:chgData name="Alan Wallace" userId="039e3171-75bf-41d3-b385-0eaf11ee78be" providerId="ADAL" clId="{227F1681-4DC3-43CC-AA9F-DE6A209C9B3A}" dt="2023-10-10T01:38:39.935" v="3155" actId="680"/>
        <pc:sldMkLst>
          <pc:docMk/>
          <pc:sldMk cId="1301103059" sldId="337"/>
        </pc:sldMkLst>
      </pc:sldChg>
      <pc:sldChg chg="addSp delSp modSp add mod delAnim">
        <pc:chgData name="Alan Wallace" userId="039e3171-75bf-41d3-b385-0eaf11ee78be" providerId="ADAL" clId="{227F1681-4DC3-43CC-AA9F-DE6A209C9B3A}" dt="2023-10-10T01:39:11.018" v="3164" actId="1076"/>
        <pc:sldMkLst>
          <pc:docMk/>
          <pc:sldMk cId="2366477702" sldId="337"/>
        </pc:sldMkLst>
        <pc:spChg chg="add del mod">
          <ac:chgData name="Alan Wallace" userId="039e3171-75bf-41d3-b385-0eaf11ee78be" providerId="ADAL" clId="{227F1681-4DC3-43CC-AA9F-DE6A209C9B3A}" dt="2023-10-10T01:38:59.347" v="3159" actId="478"/>
          <ac:spMkLst>
            <pc:docMk/>
            <pc:sldMk cId="2366477702" sldId="337"/>
            <ac:spMk id="2" creationId="{FD1B3B91-6E3B-46BA-42FF-FC28F7CAD704}"/>
          </ac:spMkLst>
        </pc:spChg>
        <pc:spChg chg="del">
          <ac:chgData name="Alan Wallace" userId="039e3171-75bf-41d3-b385-0eaf11ee78be" providerId="ADAL" clId="{227F1681-4DC3-43CC-AA9F-DE6A209C9B3A}" dt="2023-10-10T01:39:03.677" v="3160" actId="478"/>
          <ac:spMkLst>
            <pc:docMk/>
            <pc:sldMk cId="2366477702" sldId="337"/>
            <ac:spMk id="3" creationId="{D94DD56A-FAD4-ED22-D357-B93AA03F4780}"/>
          </ac:spMkLst>
        </pc:spChg>
        <pc:picChg chg="del">
          <ac:chgData name="Alan Wallace" userId="039e3171-75bf-41d3-b385-0eaf11ee78be" providerId="ADAL" clId="{227F1681-4DC3-43CC-AA9F-DE6A209C9B3A}" dt="2023-10-10T01:38:50.440" v="3157" actId="478"/>
          <ac:picMkLst>
            <pc:docMk/>
            <pc:sldMk cId="2366477702" sldId="337"/>
            <ac:picMk id="1026" creationId="{66C83220-EF01-BAF8-6271-3373608BFF8A}"/>
          </ac:picMkLst>
        </pc:picChg>
        <pc:picChg chg="add mod">
          <ac:chgData name="Alan Wallace" userId="039e3171-75bf-41d3-b385-0eaf11ee78be" providerId="ADAL" clId="{227F1681-4DC3-43CC-AA9F-DE6A209C9B3A}" dt="2023-10-10T01:39:11.018" v="3164" actId="1076"/>
          <ac:picMkLst>
            <pc:docMk/>
            <pc:sldMk cId="2366477702" sldId="337"/>
            <ac:picMk id="3074" creationId="{6210D9DE-6237-E16C-C30D-EECA920B9180}"/>
          </ac:picMkLst>
        </pc:picChg>
      </pc:sldChg>
      <pc:sldChg chg="addSp delSp modSp add del mod">
        <pc:chgData name="Alan Wallace" userId="039e3171-75bf-41d3-b385-0eaf11ee78be" providerId="ADAL" clId="{227F1681-4DC3-43CC-AA9F-DE6A209C9B3A}" dt="2023-10-09T22:37:15.204" v="3145" actId="2696"/>
        <pc:sldMkLst>
          <pc:docMk/>
          <pc:sldMk cId="3457272302" sldId="337"/>
        </pc:sldMkLst>
        <pc:spChg chg="mod">
          <ac:chgData name="Alan Wallace" userId="039e3171-75bf-41d3-b385-0eaf11ee78be" providerId="ADAL" clId="{227F1681-4DC3-43CC-AA9F-DE6A209C9B3A}" dt="2023-10-09T22:36:52.849" v="3142" actId="20577"/>
          <ac:spMkLst>
            <pc:docMk/>
            <pc:sldMk cId="3457272302" sldId="337"/>
            <ac:spMk id="2" creationId="{00000000-0000-0000-0000-000000000000}"/>
          </ac:spMkLst>
        </pc:spChg>
        <pc:spChg chg="del mod">
          <ac:chgData name="Alan Wallace" userId="039e3171-75bf-41d3-b385-0eaf11ee78be" providerId="ADAL" clId="{227F1681-4DC3-43CC-AA9F-DE6A209C9B3A}" dt="2023-10-09T22:36:37.908" v="3138"/>
          <ac:spMkLst>
            <pc:docMk/>
            <pc:sldMk cId="3457272302" sldId="337"/>
            <ac:spMk id="3" creationId="{00000000-0000-0000-0000-000000000000}"/>
          </ac:spMkLst>
        </pc:spChg>
        <pc:picChg chg="add mod">
          <ac:chgData name="Alan Wallace" userId="039e3171-75bf-41d3-b385-0eaf11ee78be" providerId="ADAL" clId="{227F1681-4DC3-43CC-AA9F-DE6A209C9B3A}" dt="2023-10-09T22:37:04.594" v="3144" actId="1076"/>
          <ac:picMkLst>
            <pc:docMk/>
            <pc:sldMk cId="3457272302" sldId="337"/>
            <ac:picMk id="2050" creationId="{73CCA382-3D61-EB87-3EBE-29CBA040B71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f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9.svg"/><Relationship Id="rId5" Type="http://schemas.openxmlformats.org/officeDocument/2006/relationships/image" Target="../media/image11.sv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9.svg"/><Relationship Id="rId5" Type="http://schemas.openxmlformats.org/officeDocument/2006/relationships/image" Target="../media/image11.sv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9.svg"/><Relationship Id="rId5" Type="http://schemas.openxmlformats.org/officeDocument/2006/relationships/image" Target="../media/image11.sv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mailto:alan.wallace@oit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233B50-AECB-55EC-8D7C-06F503B44838}"/>
              </a:ext>
            </a:extLst>
          </p:cNvPr>
          <p:cNvSpPr/>
          <p:nvPr/>
        </p:nvSpPr>
        <p:spPr>
          <a:xfrm>
            <a:off x="1" y="4115535"/>
            <a:ext cx="12192000" cy="27424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180" y="2742465"/>
            <a:ext cx="9755583" cy="1373070"/>
          </a:xfrm>
        </p:spPr>
        <p:txBody>
          <a:bodyPr/>
          <a:lstStyle/>
          <a:p>
            <a:r>
              <a:rPr lang="en-US" b="0" i="0" dirty="0">
                <a:solidFill>
                  <a:srgbClr val="00528C"/>
                </a:solidFill>
                <a:effectLst/>
                <a:latin typeface="Roboto" panose="02000000000000000000" pitchFamily="2" charset="0"/>
              </a:rPr>
              <a:t>Drupal and Microsoft Azure</a:t>
            </a:r>
            <a:br>
              <a:rPr lang="en-US" b="0" i="0" dirty="0">
                <a:solidFill>
                  <a:srgbClr val="00528C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00528C"/>
                </a:solidFill>
                <a:effectLst/>
                <a:latin typeface="Roboto" panose="02000000000000000000" pitchFamily="2" charset="0"/>
              </a:rPr>
              <a:t>Together in Harmony</a:t>
            </a:r>
            <a:endParaRPr lang="en-US" dirty="0"/>
          </a:p>
        </p:txBody>
      </p:sp>
      <p:pic>
        <p:nvPicPr>
          <p:cNvPr id="3080" name="Picture 8" descr="Azure: Essential Guide To Learn Microsoft Azure">
            <a:extLst>
              <a:ext uri="{FF2B5EF4-FFF2-40B4-BE49-F238E27FC236}">
                <a16:creationId xmlns:a16="http://schemas.microsoft.com/office/drawing/2014/main" id="{3EA6B7DC-78C2-2023-3405-59017672C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37" y="4226599"/>
            <a:ext cx="4500599" cy="252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2CFE380-F17B-98CC-AC41-428AED66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75" y="4924626"/>
            <a:ext cx="1281769" cy="112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1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Initial Decisions for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3599316"/>
          </a:xfrm>
        </p:spPr>
        <p:txBody>
          <a:bodyPr>
            <a:normAutofit/>
          </a:bodyPr>
          <a:lstStyle/>
          <a:p>
            <a:r>
              <a:rPr lang="en-US" dirty="0"/>
              <a:t>Visual Studio Code as the IDE</a:t>
            </a:r>
          </a:p>
          <a:p>
            <a:endParaRPr lang="en-US" dirty="0"/>
          </a:p>
          <a:p>
            <a:r>
              <a:rPr lang="en-US" dirty="0"/>
              <a:t>PowerShell for the command line tools (e.g. Composer, PHP, etc.)</a:t>
            </a:r>
          </a:p>
          <a:p>
            <a:endParaRPr lang="en-US" dirty="0"/>
          </a:p>
          <a:p>
            <a:r>
              <a:rPr lang="en-US" dirty="0"/>
              <a:t>Azure DevOps as the primary code repository, but the code would be individually pushed to different Web Apps instances (production/staging/dev)</a:t>
            </a:r>
          </a:p>
        </p:txBody>
      </p:sp>
    </p:spTree>
    <p:extLst>
      <p:ext uri="{BB962C8B-B14F-4D97-AF65-F5344CB8AC3E}">
        <p14:creationId xmlns:p14="http://schemas.microsoft.com/office/powerpoint/2010/main" val="403892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EEBD274-8A5B-3629-0A3E-043BD2E1338E}"/>
              </a:ext>
            </a:extLst>
          </p:cNvPr>
          <p:cNvSpPr/>
          <p:nvPr/>
        </p:nvSpPr>
        <p:spPr>
          <a:xfrm>
            <a:off x="1828392" y="2594502"/>
            <a:ext cx="9135533" cy="3934773"/>
          </a:xfrm>
          <a:prstGeom prst="rect">
            <a:avLst/>
          </a:prstGeom>
          <a:ln>
            <a:prstDash val="lgDash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Environment Snapshot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6511" y="3839553"/>
            <a:ext cx="2648506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MariaDB</a:t>
            </a:r>
          </a:p>
          <a:p>
            <a:pPr marL="0" indent="0" algn="ctr">
              <a:buNone/>
            </a:pPr>
            <a:r>
              <a:rPr lang="en-US" sz="1400" dirty="0"/>
              <a:t>Azure Database for MariaDB</a:t>
            </a:r>
          </a:p>
          <a:p>
            <a:pPr marL="0" indent="0" algn="ctr">
              <a:buNone/>
            </a:pPr>
            <a:endParaRPr lang="en-US" sz="1800" dirty="0"/>
          </a:p>
        </p:txBody>
      </p:sp>
      <p:pic>
        <p:nvPicPr>
          <p:cNvPr id="5" name="Graphic 4" descr="User with solid fill">
            <a:extLst>
              <a:ext uri="{FF2B5EF4-FFF2-40B4-BE49-F238E27FC236}">
                <a16:creationId xmlns:a16="http://schemas.microsoft.com/office/drawing/2014/main" id="{88E9DB00-31B7-6C67-DBCC-98033FC84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971800"/>
            <a:ext cx="914400" cy="914400"/>
          </a:xfrm>
          <a:prstGeom prst="rect">
            <a:avLst/>
          </a:prstGeom>
        </p:spPr>
      </p:pic>
      <p:pic>
        <p:nvPicPr>
          <p:cNvPr id="7" name="Graphic 6" descr="Database with solid fill">
            <a:extLst>
              <a:ext uri="{FF2B5EF4-FFF2-40B4-BE49-F238E27FC236}">
                <a16:creationId xmlns:a16="http://schemas.microsoft.com/office/drawing/2014/main" id="{429854A2-600D-F388-FBED-11206EAF1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3564" y="2971800"/>
            <a:ext cx="914400" cy="9144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0AD4F9-2184-D07F-E80E-5A0E81F25A9A}"/>
              </a:ext>
            </a:extLst>
          </p:cNvPr>
          <p:cNvSpPr txBox="1">
            <a:spLocks/>
          </p:cNvSpPr>
          <p:nvPr/>
        </p:nvSpPr>
        <p:spPr>
          <a:xfrm>
            <a:off x="4527762" y="3848769"/>
            <a:ext cx="2648506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Drupal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Azure App Service for Windows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(Local Git Deployment)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DA2085-30B3-EDDF-85FD-EB1CACE4EA40}"/>
              </a:ext>
            </a:extLst>
          </p:cNvPr>
          <p:cNvCxnSpPr>
            <a:cxnSpLocks/>
            <a:stCxn id="5" idx="3"/>
            <a:endCxn id="23" idx="1"/>
          </p:cNvCxnSpPr>
          <p:nvPr/>
        </p:nvCxnSpPr>
        <p:spPr>
          <a:xfrm>
            <a:off x="914400" y="34290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88124C-F366-56D2-2CB0-201B467CB6E0}"/>
              </a:ext>
            </a:extLst>
          </p:cNvPr>
          <p:cNvCxnSpPr>
            <a:cxnSpLocks/>
            <a:stCxn id="23" idx="3"/>
            <a:endCxn id="43" idx="1"/>
          </p:cNvCxnSpPr>
          <p:nvPr/>
        </p:nvCxnSpPr>
        <p:spPr>
          <a:xfrm>
            <a:off x="2286000" y="3429000"/>
            <a:ext cx="30729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94E0B8-BF95-A98D-12A0-876588788C20}"/>
              </a:ext>
            </a:extLst>
          </p:cNvPr>
          <p:cNvCxnSpPr>
            <a:cxnSpLocks/>
            <a:stCxn id="43" idx="3"/>
            <a:endCxn id="7" idx="1"/>
          </p:cNvCxnSpPr>
          <p:nvPr/>
        </p:nvCxnSpPr>
        <p:spPr>
          <a:xfrm>
            <a:off x="6273305" y="3429000"/>
            <a:ext cx="2190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3" name="Graphic 22" descr="Server with solid fill">
            <a:extLst>
              <a:ext uri="{FF2B5EF4-FFF2-40B4-BE49-F238E27FC236}">
                <a16:creationId xmlns:a16="http://schemas.microsoft.com/office/drawing/2014/main" id="{4C695D86-FB5E-F6E3-D764-B6E9FDA94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1600" y="2971800"/>
            <a:ext cx="914400" cy="914400"/>
          </a:xfrm>
          <a:prstGeom prst="rect">
            <a:avLst/>
          </a:prstGeom>
        </p:spPr>
      </p:pic>
      <p:pic>
        <p:nvPicPr>
          <p:cNvPr id="12" name="Graphic 11" descr="Cloud outline">
            <a:extLst>
              <a:ext uri="{FF2B5EF4-FFF2-40B4-BE49-F238E27FC236}">
                <a16:creationId xmlns:a16="http://schemas.microsoft.com/office/drawing/2014/main" id="{99BB915B-9968-C7B2-D948-BB139A98FB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76903" y="1840112"/>
            <a:ext cx="914400" cy="914400"/>
          </a:xfrm>
          <a:prstGeom prst="rect">
            <a:avLst/>
          </a:prstGeom>
        </p:spPr>
      </p:pic>
      <p:pic>
        <p:nvPicPr>
          <p:cNvPr id="43" name="Graphic 42" descr="Server with solid fill">
            <a:extLst>
              <a:ext uri="{FF2B5EF4-FFF2-40B4-BE49-F238E27FC236}">
                <a16:creationId xmlns:a16="http://schemas.microsoft.com/office/drawing/2014/main" id="{FEC13C22-B2CF-50B7-04B9-6201373E2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8905" y="2971800"/>
            <a:ext cx="914400" cy="9144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EEAF3B-A93A-D514-FBC8-2897C24E3CB0}"/>
              </a:ext>
            </a:extLst>
          </p:cNvPr>
          <p:cNvSpPr txBox="1">
            <a:spLocks/>
          </p:cNvSpPr>
          <p:nvPr/>
        </p:nvSpPr>
        <p:spPr>
          <a:xfrm>
            <a:off x="504547" y="3886200"/>
            <a:ext cx="2648506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Varnish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Azure App Service for Linux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(Docker Deployment)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24D2C3-AD1C-BB6D-BA58-DEED50CCA5BE}"/>
              </a:ext>
            </a:extLst>
          </p:cNvPr>
          <p:cNvSpPr txBox="1"/>
          <p:nvPr/>
        </p:nvSpPr>
        <p:spPr>
          <a:xfrm>
            <a:off x="2286000" y="4965411"/>
            <a:ext cx="217155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Docker Repo</a:t>
            </a:r>
          </a:p>
          <a:p>
            <a:pPr algn="ctr"/>
            <a:r>
              <a:rPr lang="en-US" sz="1400" dirty="0"/>
              <a:t>Azure Container Registry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5F39EE-F6EE-8B31-2D63-C6B96AA51031}"/>
              </a:ext>
            </a:extLst>
          </p:cNvPr>
          <p:cNvCxnSpPr>
            <a:cxnSpLocks/>
            <a:stCxn id="50" idx="0"/>
          </p:cNvCxnSpPr>
          <p:nvPr/>
        </p:nvCxnSpPr>
        <p:spPr>
          <a:xfrm flipH="1" flipV="1">
            <a:off x="2237606" y="3848769"/>
            <a:ext cx="1134173" cy="1116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0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Unexpected Change of Plans </a:t>
            </a:r>
          </a:p>
        </p:txBody>
      </p:sp>
      <p:pic>
        <p:nvPicPr>
          <p:cNvPr id="2050" name="Picture 2" descr="Dodgeball Wrench GIF - Dodgeball Wrench Movie - Discover &amp; Share GIFs">
            <a:extLst>
              <a:ext uri="{FF2B5EF4-FFF2-40B4-BE49-F238E27FC236}">
                <a16:creationId xmlns:a16="http://schemas.microsoft.com/office/drawing/2014/main" id="{B8860608-6314-BD52-E9E5-A6E88C99A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45" y="3825054"/>
            <a:ext cx="6318303" cy="252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612DC5-DED4-1DFB-D8EB-CC7FD3FDF28D}"/>
              </a:ext>
            </a:extLst>
          </p:cNvPr>
          <p:cNvSpPr txBox="1"/>
          <p:nvPr/>
        </p:nvSpPr>
        <p:spPr>
          <a:xfrm>
            <a:off x="1293542" y="2179683"/>
            <a:ext cx="9613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 running our site in a Windows App Service for about a year, Microsoft announced it would NOT be supporting versions of PHP past 7 in App Service for Windows.  </a:t>
            </a:r>
          </a:p>
        </p:txBody>
      </p:sp>
    </p:spTree>
    <p:extLst>
      <p:ext uri="{BB962C8B-B14F-4D97-AF65-F5344CB8AC3E}">
        <p14:creationId xmlns:p14="http://schemas.microsoft.com/office/powerpoint/2010/main" val="369206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Moving to Linux: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Should have started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612DC5-DED4-1DFB-D8EB-CC7FD3FDF28D}"/>
              </a:ext>
            </a:extLst>
          </p:cNvPr>
          <p:cNvSpPr txBox="1"/>
          <p:nvPr/>
        </p:nvSpPr>
        <p:spPr>
          <a:xfrm>
            <a:off x="1293542" y="2179683"/>
            <a:ext cx="1000253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Okay, so we're moving to a Linux app service then.</a:t>
            </a:r>
          </a:p>
          <a:p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Fortunately, this ended up being pretty easy.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Created a new App Service Plan for Linux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Created a new Web App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Modified </a:t>
            </a:r>
            <a:r>
              <a:rPr lang="en-US" sz="2400" dirty="0" err="1"/>
              <a:t>settings.local.php</a:t>
            </a:r>
            <a:r>
              <a:rPr lang="en-US" sz="2400" dirty="0"/>
              <a:t>, to change Windows paths to Linux paths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Codebase was the same, but now we can take advantage of </a:t>
            </a:r>
            <a:r>
              <a:rPr lang="en-US" sz="2400" dirty="0" err="1"/>
              <a:t>symlinks</a:t>
            </a: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8720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EEBD274-8A5B-3629-0A3E-043BD2E1338E}"/>
              </a:ext>
            </a:extLst>
          </p:cNvPr>
          <p:cNvSpPr/>
          <p:nvPr/>
        </p:nvSpPr>
        <p:spPr>
          <a:xfrm>
            <a:off x="1853559" y="2594502"/>
            <a:ext cx="9135533" cy="3934773"/>
          </a:xfrm>
          <a:prstGeom prst="rect">
            <a:avLst/>
          </a:prstGeom>
          <a:ln>
            <a:prstDash val="lgDash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Environment Snapshot 1b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6511" y="3839553"/>
            <a:ext cx="2648506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MariaDB</a:t>
            </a:r>
          </a:p>
          <a:p>
            <a:pPr marL="0" indent="0" algn="ctr">
              <a:buNone/>
            </a:pPr>
            <a:r>
              <a:rPr lang="en-US" sz="1400" dirty="0"/>
              <a:t>Azure Database for MariaDB</a:t>
            </a:r>
          </a:p>
          <a:p>
            <a:pPr marL="0" indent="0" algn="ctr">
              <a:buNone/>
            </a:pPr>
            <a:endParaRPr lang="en-US" sz="1800" dirty="0"/>
          </a:p>
        </p:txBody>
      </p:sp>
      <p:pic>
        <p:nvPicPr>
          <p:cNvPr id="5" name="Graphic 4" descr="User with solid fill">
            <a:extLst>
              <a:ext uri="{FF2B5EF4-FFF2-40B4-BE49-F238E27FC236}">
                <a16:creationId xmlns:a16="http://schemas.microsoft.com/office/drawing/2014/main" id="{88E9DB00-31B7-6C67-DBCC-98033FC84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971800"/>
            <a:ext cx="914400" cy="914400"/>
          </a:xfrm>
          <a:prstGeom prst="rect">
            <a:avLst/>
          </a:prstGeom>
        </p:spPr>
      </p:pic>
      <p:pic>
        <p:nvPicPr>
          <p:cNvPr id="7" name="Graphic 6" descr="Database with solid fill">
            <a:extLst>
              <a:ext uri="{FF2B5EF4-FFF2-40B4-BE49-F238E27FC236}">
                <a16:creationId xmlns:a16="http://schemas.microsoft.com/office/drawing/2014/main" id="{429854A2-600D-F388-FBED-11206EAF1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3564" y="2971800"/>
            <a:ext cx="914400" cy="9144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0AD4F9-2184-D07F-E80E-5A0E81F25A9A}"/>
              </a:ext>
            </a:extLst>
          </p:cNvPr>
          <p:cNvSpPr txBox="1">
            <a:spLocks/>
          </p:cNvSpPr>
          <p:nvPr/>
        </p:nvSpPr>
        <p:spPr>
          <a:xfrm>
            <a:off x="4527762" y="3848769"/>
            <a:ext cx="2648506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Drupal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Azure App Service for </a:t>
            </a:r>
            <a:r>
              <a:rPr lang="en-US" sz="1600" b="1" dirty="0"/>
              <a:t>Linux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(Local Git Deployment)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DA2085-30B3-EDDF-85FD-EB1CACE4EA40}"/>
              </a:ext>
            </a:extLst>
          </p:cNvPr>
          <p:cNvCxnSpPr>
            <a:cxnSpLocks/>
            <a:stCxn id="5" idx="3"/>
            <a:endCxn id="23" idx="1"/>
          </p:cNvCxnSpPr>
          <p:nvPr/>
        </p:nvCxnSpPr>
        <p:spPr>
          <a:xfrm>
            <a:off x="914400" y="34290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88124C-F366-56D2-2CB0-201B467CB6E0}"/>
              </a:ext>
            </a:extLst>
          </p:cNvPr>
          <p:cNvCxnSpPr>
            <a:cxnSpLocks/>
            <a:stCxn id="23" idx="3"/>
            <a:endCxn id="43" idx="1"/>
          </p:cNvCxnSpPr>
          <p:nvPr/>
        </p:nvCxnSpPr>
        <p:spPr>
          <a:xfrm>
            <a:off x="2286000" y="3429000"/>
            <a:ext cx="30729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94E0B8-BF95-A98D-12A0-876588788C20}"/>
              </a:ext>
            </a:extLst>
          </p:cNvPr>
          <p:cNvCxnSpPr>
            <a:cxnSpLocks/>
            <a:stCxn id="43" idx="3"/>
            <a:endCxn id="7" idx="1"/>
          </p:cNvCxnSpPr>
          <p:nvPr/>
        </p:nvCxnSpPr>
        <p:spPr>
          <a:xfrm>
            <a:off x="6273305" y="3429000"/>
            <a:ext cx="2190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3" name="Graphic 22" descr="Server with solid fill">
            <a:extLst>
              <a:ext uri="{FF2B5EF4-FFF2-40B4-BE49-F238E27FC236}">
                <a16:creationId xmlns:a16="http://schemas.microsoft.com/office/drawing/2014/main" id="{4C695D86-FB5E-F6E3-D764-B6E9FDA94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1600" y="2971800"/>
            <a:ext cx="914400" cy="914400"/>
          </a:xfrm>
          <a:prstGeom prst="rect">
            <a:avLst/>
          </a:prstGeom>
        </p:spPr>
      </p:pic>
      <p:pic>
        <p:nvPicPr>
          <p:cNvPr id="12" name="Graphic 11" descr="Cloud outline">
            <a:extLst>
              <a:ext uri="{FF2B5EF4-FFF2-40B4-BE49-F238E27FC236}">
                <a16:creationId xmlns:a16="http://schemas.microsoft.com/office/drawing/2014/main" id="{99BB915B-9968-C7B2-D948-BB139A98FB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76903" y="1840112"/>
            <a:ext cx="914400" cy="914400"/>
          </a:xfrm>
          <a:prstGeom prst="rect">
            <a:avLst/>
          </a:prstGeom>
        </p:spPr>
      </p:pic>
      <p:pic>
        <p:nvPicPr>
          <p:cNvPr id="43" name="Graphic 42" descr="Server with solid fill">
            <a:extLst>
              <a:ext uri="{FF2B5EF4-FFF2-40B4-BE49-F238E27FC236}">
                <a16:creationId xmlns:a16="http://schemas.microsoft.com/office/drawing/2014/main" id="{FEC13C22-B2CF-50B7-04B9-6201373E2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8905" y="2971800"/>
            <a:ext cx="914400" cy="9144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EEAF3B-A93A-D514-FBC8-2897C24E3CB0}"/>
              </a:ext>
            </a:extLst>
          </p:cNvPr>
          <p:cNvSpPr txBox="1">
            <a:spLocks/>
          </p:cNvSpPr>
          <p:nvPr/>
        </p:nvSpPr>
        <p:spPr>
          <a:xfrm>
            <a:off x="504547" y="3886200"/>
            <a:ext cx="2648506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Varnish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Azure App Service for Linux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(Docker Deployment)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24D2C3-AD1C-BB6D-BA58-DEED50CCA5BE}"/>
              </a:ext>
            </a:extLst>
          </p:cNvPr>
          <p:cNvSpPr txBox="1"/>
          <p:nvPr/>
        </p:nvSpPr>
        <p:spPr>
          <a:xfrm>
            <a:off x="2286000" y="4965411"/>
            <a:ext cx="217155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Docker Repo</a:t>
            </a:r>
          </a:p>
          <a:p>
            <a:pPr algn="ctr"/>
            <a:r>
              <a:rPr lang="en-US" sz="1400" dirty="0"/>
              <a:t>Azure Container Registry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5F39EE-F6EE-8B31-2D63-C6B96AA51031}"/>
              </a:ext>
            </a:extLst>
          </p:cNvPr>
          <p:cNvCxnSpPr>
            <a:cxnSpLocks/>
            <a:stCxn id="50" idx="0"/>
          </p:cNvCxnSpPr>
          <p:nvPr/>
        </p:nvCxnSpPr>
        <p:spPr>
          <a:xfrm flipH="1" flipV="1">
            <a:off x="2237606" y="3848769"/>
            <a:ext cx="1134173" cy="1116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980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Code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425" y="2430966"/>
            <a:ext cx="11089433" cy="4392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git push www master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… …</a:t>
            </a:r>
          </a:p>
          <a:p>
            <a:pPr marL="0" indent="0">
              <a:buNone/>
            </a:pPr>
            <a:r>
              <a:rPr lang="en-US" dirty="0"/>
              <a:t>… …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18 minutes later…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93A03-082A-94F7-815D-185C2F87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25" y="5511139"/>
            <a:ext cx="22087587" cy="7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2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is Deployment Slow?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00305C-3E17-9269-0975-D272188B3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5417922"/>
            <a:ext cx="9613861" cy="3599316"/>
          </a:xfrm>
        </p:spPr>
        <p:txBody>
          <a:bodyPr/>
          <a:lstStyle/>
          <a:p>
            <a:r>
              <a:rPr lang="en-US" dirty="0"/>
              <a:t>It ran a build process against the source and ran composer?</a:t>
            </a:r>
          </a:p>
          <a:p>
            <a:r>
              <a:rPr lang="en-US" dirty="0"/>
              <a:t>Cool, but unnecessary.  Everything I needed was already in the repository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397550-AD10-C7C2-6822-11E85C2D3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90" y="2186542"/>
            <a:ext cx="7804567" cy="2837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F3DE3B-9A68-7A65-C1BF-D3041D2C7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90" y="3961394"/>
            <a:ext cx="7951710" cy="10624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20143A-8E6D-7B9E-CCFA-D6E8DCDA6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90" y="3880711"/>
            <a:ext cx="7951710" cy="10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9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Web App (Code Deployment)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AB0DEC-543A-FCDE-0365-135CBD232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927" y="3455099"/>
            <a:ext cx="9192908" cy="136226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00707-F456-F9FA-BCBD-89F09E49EB59}"/>
              </a:ext>
            </a:extLst>
          </p:cNvPr>
          <p:cNvSpPr txBox="1"/>
          <p:nvPr/>
        </p:nvSpPr>
        <p:spPr>
          <a:xfrm>
            <a:off x="1628927" y="2419815"/>
            <a:ext cx="328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Let's Disable the Build Process</a:t>
            </a:r>
          </a:p>
        </p:txBody>
      </p:sp>
    </p:spTree>
    <p:extLst>
      <p:ext uri="{BB962C8B-B14F-4D97-AF65-F5344CB8AC3E}">
        <p14:creationId xmlns:p14="http://schemas.microsoft.com/office/powerpoint/2010/main" val="602804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Initial Configuration vs Build-Disabled Deployment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D4E4927-D676-9BD7-F66B-09DA675B4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85" y="2230173"/>
            <a:ext cx="6406026" cy="413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5D4740-A469-2D2D-4F09-55F33A64B452}"/>
              </a:ext>
            </a:extLst>
          </p:cNvPr>
          <p:cNvSpPr/>
          <p:nvPr/>
        </p:nvSpPr>
        <p:spPr>
          <a:xfrm>
            <a:off x="1990165" y="4249271"/>
            <a:ext cx="7083646" cy="218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Web App (Code Deployment)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76FD95-4C96-2E45-256E-449B26951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20" y="3226660"/>
            <a:ext cx="10378559" cy="5860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8319C3-FCD1-D510-74F1-632B05522887}"/>
              </a:ext>
            </a:extLst>
          </p:cNvPr>
          <p:cNvSpPr txBox="1"/>
          <p:nvPr/>
        </p:nvSpPr>
        <p:spPr>
          <a:xfrm>
            <a:off x="906720" y="2384884"/>
            <a:ext cx="740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Okay, the build is no longer taking place.  What is taking so long now?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1146B-3608-6805-7223-94BD4E299F3A}"/>
              </a:ext>
            </a:extLst>
          </p:cNvPr>
          <p:cNvSpPr txBox="1"/>
          <p:nvPr/>
        </p:nvSpPr>
        <p:spPr>
          <a:xfrm>
            <a:off x="906720" y="4285116"/>
            <a:ext cx="83904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Here's what is taking place:</a:t>
            </a:r>
          </a:p>
          <a:p>
            <a:pPr marL="342900" indent="-342900">
              <a:buAutoNum type="arabicPeriod"/>
            </a:pPr>
            <a:r>
              <a:rPr lang="en-US" dirty="0"/>
              <a:t>Git repo is pushed to remote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Files are being copied from /home/site/repository to /home/site/</a:t>
            </a:r>
            <a:r>
              <a:rPr lang="en-US" dirty="0" err="1"/>
              <a:t>wwwroot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also seems unnecessary…</a:t>
            </a:r>
          </a:p>
        </p:txBody>
      </p:sp>
    </p:spTree>
    <p:extLst>
      <p:ext uri="{BB962C8B-B14F-4D97-AF65-F5344CB8AC3E}">
        <p14:creationId xmlns:p14="http://schemas.microsoft.com/office/powerpoint/2010/main" val="357075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3599316"/>
          </a:xfrm>
        </p:spPr>
        <p:txBody>
          <a:bodyPr>
            <a:normAutofit/>
          </a:bodyPr>
          <a:lstStyle/>
          <a:p>
            <a:pPr marL="0" marR="0">
              <a:spcBef>
                <a:spcPts val="240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</a:rPr>
              <a:t>Worked for Oregon Tech for 18 years</a:t>
            </a:r>
          </a:p>
          <a:p>
            <a:pPr marL="0" marR="0">
              <a:spcBef>
                <a:spcPts val="240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</a:rPr>
              <a:t>Full-stack developer working primarily in the Microsoft world (Azure, .NET, etc.) but comfortable with Linux and semi-comfortable with PHP also</a:t>
            </a:r>
          </a:p>
          <a:p>
            <a:pPr marL="0" marR="0">
              <a:spcBef>
                <a:spcPts val="240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9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Web App (Code Deployment)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7C99F3-DCEA-FC03-40D0-BEA7DB8BC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197" y="3827126"/>
            <a:ext cx="9183382" cy="1505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C914E2-37FC-7935-7E5F-6A047EB4DFEB}"/>
              </a:ext>
            </a:extLst>
          </p:cNvPr>
          <p:cNvSpPr txBox="1"/>
          <p:nvPr/>
        </p:nvSpPr>
        <p:spPr>
          <a:xfrm>
            <a:off x="1350197" y="3030874"/>
            <a:ext cx="911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Let's cut out the intermediate folder and tell it to deploy straight to the final location</a:t>
            </a:r>
          </a:p>
        </p:txBody>
      </p:sp>
    </p:spTree>
    <p:extLst>
      <p:ext uri="{BB962C8B-B14F-4D97-AF65-F5344CB8AC3E}">
        <p14:creationId xmlns:p14="http://schemas.microsoft.com/office/powerpoint/2010/main" val="3265901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Initial Configuration vs Build Disabled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Deployment Time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9049CD-7587-C931-E869-2E61DE54A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639388"/>
              </p:ext>
            </p:extLst>
          </p:nvPr>
        </p:nvGraphicFramePr>
        <p:xfrm>
          <a:off x="1104470" y="3150062"/>
          <a:ext cx="6409239" cy="1779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413">
                  <a:extLst>
                    <a:ext uri="{9D8B030D-6E8A-4147-A177-3AD203B41FA5}">
                      <a16:colId xmlns:a16="http://schemas.microsoft.com/office/drawing/2014/main" val="548773871"/>
                    </a:ext>
                  </a:extLst>
                </a:gridCol>
                <a:gridCol w="2136413">
                  <a:extLst>
                    <a:ext uri="{9D8B030D-6E8A-4147-A177-3AD203B41FA5}">
                      <a16:colId xmlns:a16="http://schemas.microsoft.com/office/drawing/2014/main" val="1994069520"/>
                    </a:ext>
                  </a:extLst>
                </a:gridCol>
                <a:gridCol w="2136413">
                  <a:extLst>
                    <a:ext uri="{9D8B030D-6E8A-4147-A177-3AD203B41FA5}">
                      <a16:colId xmlns:a16="http://schemas.microsoft.com/office/drawing/2014/main" val="525722347"/>
                    </a:ext>
                  </a:extLst>
                </a:gridCol>
              </a:tblGrid>
              <a:tr h="590942">
                <a:tc>
                  <a:txBody>
                    <a:bodyPr/>
                    <a:lstStyle/>
                    <a:p>
                      <a:r>
                        <a:rPr lang="en-US" dirty="0"/>
                        <a:t>Initial Configuration (Deploy after change)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Build Disabled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In-place Repository Path</a:t>
                      </a:r>
                    </a:p>
                    <a:p>
                      <a:r>
                        <a:rPr lang="en-US" dirty="0"/>
                        <a:t>(First Deploy)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195281"/>
                  </a:ext>
                </a:extLst>
              </a:tr>
              <a:tr h="5909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080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518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Initial Configuration vs Build Disabled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Deployment Time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9049CD-7587-C931-E869-2E61DE54A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041525"/>
              </p:ext>
            </p:extLst>
          </p:nvPr>
        </p:nvGraphicFramePr>
        <p:xfrm>
          <a:off x="1104470" y="3150061"/>
          <a:ext cx="10001896" cy="237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474">
                  <a:extLst>
                    <a:ext uri="{9D8B030D-6E8A-4147-A177-3AD203B41FA5}">
                      <a16:colId xmlns:a16="http://schemas.microsoft.com/office/drawing/2014/main" val="548773871"/>
                    </a:ext>
                  </a:extLst>
                </a:gridCol>
                <a:gridCol w="2500474">
                  <a:extLst>
                    <a:ext uri="{9D8B030D-6E8A-4147-A177-3AD203B41FA5}">
                      <a16:colId xmlns:a16="http://schemas.microsoft.com/office/drawing/2014/main" val="1994069520"/>
                    </a:ext>
                  </a:extLst>
                </a:gridCol>
                <a:gridCol w="2500474">
                  <a:extLst>
                    <a:ext uri="{9D8B030D-6E8A-4147-A177-3AD203B41FA5}">
                      <a16:colId xmlns:a16="http://schemas.microsoft.com/office/drawing/2014/main" val="525722347"/>
                    </a:ext>
                  </a:extLst>
                </a:gridCol>
                <a:gridCol w="2500474">
                  <a:extLst>
                    <a:ext uri="{9D8B030D-6E8A-4147-A177-3AD203B41FA5}">
                      <a16:colId xmlns:a16="http://schemas.microsoft.com/office/drawing/2014/main" val="2847208645"/>
                    </a:ext>
                  </a:extLst>
                </a:gridCol>
              </a:tblGrid>
              <a:tr h="1693434">
                <a:tc>
                  <a:txBody>
                    <a:bodyPr/>
                    <a:lstStyle/>
                    <a:p>
                      <a:r>
                        <a:rPr lang="en-US" dirty="0"/>
                        <a:t>Initial Configuration (Deploy after change)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Build Disabled (First Deploy)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In-place Repository Path</a:t>
                      </a:r>
                    </a:p>
                    <a:p>
                      <a:r>
                        <a:rPr lang="en-US" dirty="0"/>
                        <a:t>(First Deploy)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In-place Repository Path</a:t>
                      </a:r>
                    </a:p>
                    <a:p>
                      <a:r>
                        <a:rPr lang="en-US" dirty="0"/>
                        <a:t>(Deploy after change)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195281"/>
                  </a:ext>
                </a:extLst>
              </a:tr>
              <a:tr h="68400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&lt;1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080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26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Web App (Code Deployment) - Success!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E4FC15E-EC2A-DBDD-2112-B12FF4B48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58" y="2597076"/>
            <a:ext cx="5398973" cy="359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98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Deployment Works, but the Site Doesn't :(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57038-B48C-2EF0-32BA-C9369BB02D64}"/>
              </a:ext>
            </a:extLst>
          </p:cNvPr>
          <p:cNvSpPr txBox="1"/>
          <p:nvPr/>
        </p:nvSpPr>
        <p:spPr>
          <a:xfrm>
            <a:off x="680322" y="2902591"/>
            <a:ext cx="110642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 What Now?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The default site path configuration is /home/site/</a:t>
            </a:r>
            <a:r>
              <a:rPr lang="en-US" dirty="0" err="1"/>
              <a:t>wwwroot</a:t>
            </a:r>
            <a:r>
              <a:rPr lang="en-US" dirty="0"/>
              <a:t>, but I actually need it to be /home/site/</a:t>
            </a:r>
            <a:r>
              <a:rPr lang="en-US" dirty="0" err="1"/>
              <a:t>wwwroot</a:t>
            </a:r>
            <a:r>
              <a:rPr lang="en-US" dirty="0"/>
              <a:t>/web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Updated the configurations for:</a:t>
            </a:r>
          </a:p>
          <a:p>
            <a:r>
              <a:rPr lang="en-US" dirty="0"/>
              <a:t>NGINX        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etc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/nginx/sites-enabled/default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and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etc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/nginx/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nginx.conf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/>
          </a:p>
          <a:p>
            <a:r>
              <a:rPr lang="en-US" dirty="0"/>
              <a:t>PHP-FPM    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usr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/local/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etc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php-fpm.d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/www.conf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/>
              <a:t>The site is up and running!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76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Happened to my Site?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57038-B48C-2EF0-32BA-C9369BB02D64}"/>
              </a:ext>
            </a:extLst>
          </p:cNvPr>
          <p:cNvSpPr txBox="1"/>
          <p:nvPr/>
        </p:nvSpPr>
        <p:spPr>
          <a:xfrm>
            <a:off x="680321" y="2583809"/>
            <a:ext cx="11064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BUT</a:t>
            </a:r>
            <a:r>
              <a:rPr lang="en-US" dirty="0"/>
              <a:t> After pushing a change to the site, my configurations are gone! </a:t>
            </a:r>
          </a:p>
          <a:p>
            <a:endParaRPr lang="en-US" dirty="0"/>
          </a:p>
          <a:p>
            <a:r>
              <a:rPr lang="en-US" b="1" dirty="0"/>
              <a:t>Why?</a:t>
            </a:r>
          </a:p>
          <a:p>
            <a:r>
              <a:rPr lang="en-US" dirty="0"/>
              <a:t>An Azure app service is effectively a container with a semi-remote storage location shared between all instances (if the app is scaled out).</a:t>
            </a:r>
          </a:p>
          <a:p>
            <a:endParaRPr lang="en-US" dirty="0"/>
          </a:p>
          <a:p>
            <a:r>
              <a:rPr lang="en-US" dirty="0"/>
              <a:t>/home in a Linux app (or D:\home\ in a Windows app) points to a shared storage location used by all instances of the app.  </a:t>
            </a:r>
          </a:p>
          <a:p>
            <a:endParaRPr lang="en-US" dirty="0"/>
          </a:p>
          <a:p>
            <a:r>
              <a:rPr lang="en-US" b="1" dirty="0"/>
              <a:t>Anything outside of this path will be erased/reset after application restart</a:t>
            </a:r>
          </a:p>
          <a:p>
            <a:endParaRPr lang="en-US" dirty="0"/>
          </a:p>
          <a:p>
            <a:r>
              <a:rPr lang="en-US" dirty="0"/>
              <a:t>How do we persist these changes?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36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Persisting Your Server Configurations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57038-B48C-2EF0-32BA-C9369BB02D64}"/>
              </a:ext>
            </a:extLst>
          </p:cNvPr>
          <p:cNvSpPr txBox="1"/>
          <p:nvPr/>
        </p:nvSpPr>
        <p:spPr>
          <a:xfrm>
            <a:off x="241672" y="2542372"/>
            <a:ext cx="11064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Make the updates to your config files (</a:t>
            </a:r>
            <a:r>
              <a:rPr lang="en-US" dirty="0">
                <a:hlinkClick r:id="rId2"/>
              </a:rPr>
              <a:t>www.conf</a:t>
            </a:r>
            <a:r>
              <a:rPr lang="en-US" dirty="0"/>
              <a:t>, </a:t>
            </a:r>
            <a:r>
              <a:rPr lang="en-US" dirty="0" err="1"/>
              <a:t>nginx.conf</a:t>
            </a:r>
            <a:r>
              <a:rPr lang="en-US" dirty="0"/>
              <a:t>, sites-enabled/default, etc.)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Store them in your project repository in a folder of your choosing, like </a:t>
            </a:r>
            <a:r>
              <a:rPr lang="en-US" dirty="0" err="1"/>
              <a:t>server_config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Create a script to copy the files to the appropriate locations, examples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15917-8FCC-574F-0066-AAFACC810E4E}"/>
              </a:ext>
            </a:extLst>
          </p:cNvPr>
          <p:cNvSpPr txBox="1"/>
          <p:nvPr/>
        </p:nvSpPr>
        <p:spPr>
          <a:xfrm>
            <a:off x="241672" y="5125177"/>
            <a:ext cx="11708655" cy="1431161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cp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/home/site/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wwwroot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server_config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/prod/nginx-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global.conf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etc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/nginx/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nginx.conf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cp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/home/site/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wwwroot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server_config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/prod/nginx-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server.conf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etc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/nginx/sites-enabled/default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cp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/home/site/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wwwroot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server_config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/prod/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php-fpm.conf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usr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/local/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etc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php-fpm.d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/www.conf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1A02A8-5620-5DA3-E5DB-76C1AC40A015}"/>
              </a:ext>
            </a:extLst>
          </p:cNvPr>
          <p:cNvSpPr txBox="1"/>
          <p:nvPr/>
        </p:nvSpPr>
        <p:spPr>
          <a:xfrm>
            <a:off x="241672" y="4553526"/>
            <a:ext cx="4616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server_config/prod/azure-startup.sh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3451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Running a Task at App Startup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66B4D-A81F-F251-3FF4-F8F94056D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739" y="2872460"/>
            <a:ext cx="8259328" cy="35056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622585-3E52-CD96-5832-E2F5FC58E6A0}"/>
              </a:ext>
            </a:extLst>
          </p:cNvPr>
          <p:cNvSpPr txBox="1"/>
          <p:nvPr/>
        </p:nvSpPr>
        <p:spPr>
          <a:xfrm>
            <a:off x="1801562" y="2253006"/>
            <a:ext cx="368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Azure App Service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053815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Site is Running, and Can Persist Restarts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0956DB2-3B0B-0AB7-714E-46C2F007E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92" y="2146707"/>
            <a:ext cx="4212847" cy="42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95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209" y="770006"/>
            <a:ext cx="9613861" cy="10809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First Task: Content File Storage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11BC32-1AB0-55CB-BF98-405B33AE2FC4}"/>
              </a:ext>
            </a:extLst>
          </p:cNvPr>
          <p:cNvSpPr txBox="1"/>
          <p:nvPr/>
        </p:nvSpPr>
        <p:spPr>
          <a:xfrm>
            <a:off x="1216058" y="2799761"/>
            <a:ext cx="105863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this point in time, the web app is still storing content files at </a:t>
            </a:r>
          </a:p>
          <a:p>
            <a:r>
              <a:rPr lang="en-US" dirty="0">
                <a:solidFill>
                  <a:srgbClr val="C00000"/>
                </a:solidFill>
              </a:rPr>
              <a:t>/home/site/</a:t>
            </a:r>
            <a:r>
              <a:rPr lang="en-US" dirty="0" err="1">
                <a:solidFill>
                  <a:srgbClr val="C00000"/>
                </a:solidFill>
              </a:rPr>
              <a:t>wwwroot</a:t>
            </a:r>
            <a:r>
              <a:rPr lang="en-US" dirty="0">
                <a:solidFill>
                  <a:srgbClr val="C00000"/>
                </a:solidFill>
              </a:rPr>
              <a:t>/web/sites/default/files</a:t>
            </a:r>
          </a:p>
          <a:p>
            <a:endParaRPr lang="en-US" dirty="0"/>
          </a:p>
          <a:p>
            <a:r>
              <a:rPr lang="en-US" dirty="0"/>
              <a:t>This makes me a little uncomfortable because: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It's difficult to back up, SFTP is really the only way to access the files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Tied directly to the app service, which is not very agile if architecture changes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Uses shared semi-local storage for the app which is not reusable if the files need to be accessed by anything else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0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3599316"/>
          </a:xfrm>
        </p:spPr>
        <p:txBody>
          <a:bodyPr>
            <a:normAutofit/>
          </a:bodyPr>
          <a:lstStyle/>
          <a:p>
            <a:pPr marL="0" marR="0">
              <a:spcBef>
                <a:spcPts val="240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</a:rPr>
              <a:t>You like for your website to serve pages quickly</a:t>
            </a:r>
          </a:p>
          <a:p>
            <a:pPr marL="0" marR="0">
              <a:spcBef>
                <a:spcPts val="240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</a:rPr>
              <a:t>Site deployment should be easy and fast</a:t>
            </a:r>
            <a:endParaRPr lang="en-US" sz="2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240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</a:rPr>
              <a:t>Your organization has some vested interest in leveraging Microsoft Azure</a:t>
            </a:r>
          </a:p>
          <a:p>
            <a:pPr marL="0" marR="0">
              <a:spcBef>
                <a:spcPts val="240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</a:rPr>
              <a:t>You all know more about Drupal than I do</a:t>
            </a:r>
          </a:p>
          <a:p>
            <a:pPr marL="0" marR="0">
              <a:spcBef>
                <a:spcPts val="240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</a:rPr>
              <a:t>I am more of a Microsoft fanatic than you 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1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Azure Storage Options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5B639-73E2-8B02-2D80-E2673B18B738}"/>
              </a:ext>
            </a:extLst>
          </p:cNvPr>
          <p:cNvSpPr txBox="1"/>
          <p:nvPr/>
        </p:nvSpPr>
        <p:spPr>
          <a:xfrm>
            <a:off x="257346" y="2603638"/>
            <a:ext cx="115744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Azure Files storage (as opposed to Blob storage) supports read/write operations in App Service for Linux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Standard Tier and a Premium Tier.  The cost difference was negligible considering the small amount of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testing, the Premium tier performed better (as expected) so it was selected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06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Adding Storage to Your App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5B639-73E2-8B02-2D80-E2673B18B738}"/>
              </a:ext>
            </a:extLst>
          </p:cNvPr>
          <p:cNvSpPr txBox="1"/>
          <p:nvPr/>
        </p:nvSpPr>
        <p:spPr>
          <a:xfrm>
            <a:off x="257346" y="2603638"/>
            <a:ext cx="11574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3DD20-3997-C867-B665-D8600DC08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041" y="2156496"/>
            <a:ext cx="4561818" cy="41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6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EEBD274-8A5B-3629-0A3E-043BD2E1338E}"/>
              </a:ext>
            </a:extLst>
          </p:cNvPr>
          <p:cNvSpPr/>
          <p:nvPr/>
        </p:nvSpPr>
        <p:spPr>
          <a:xfrm>
            <a:off x="1828392" y="2594502"/>
            <a:ext cx="9135533" cy="3934773"/>
          </a:xfrm>
          <a:prstGeom prst="rect">
            <a:avLst/>
          </a:prstGeom>
          <a:ln>
            <a:prstDash val="lgDash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Environment Snapshot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6511" y="3839553"/>
            <a:ext cx="2648506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MariaDB</a:t>
            </a:r>
          </a:p>
          <a:p>
            <a:pPr marL="0" indent="0" algn="ctr">
              <a:buNone/>
            </a:pPr>
            <a:r>
              <a:rPr lang="en-US" sz="1400" dirty="0"/>
              <a:t>Azure Database for MariaDB</a:t>
            </a:r>
          </a:p>
          <a:p>
            <a:pPr marL="0" indent="0" algn="ctr">
              <a:buNone/>
            </a:pPr>
            <a:endParaRPr lang="en-US" sz="1800" dirty="0"/>
          </a:p>
        </p:txBody>
      </p:sp>
      <p:pic>
        <p:nvPicPr>
          <p:cNvPr id="5" name="Graphic 4" descr="User with solid fill">
            <a:extLst>
              <a:ext uri="{FF2B5EF4-FFF2-40B4-BE49-F238E27FC236}">
                <a16:creationId xmlns:a16="http://schemas.microsoft.com/office/drawing/2014/main" id="{88E9DB00-31B7-6C67-DBCC-98033FC84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971800"/>
            <a:ext cx="914400" cy="914400"/>
          </a:xfrm>
          <a:prstGeom prst="rect">
            <a:avLst/>
          </a:prstGeom>
        </p:spPr>
      </p:pic>
      <p:pic>
        <p:nvPicPr>
          <p:cNvPr id="7" name="Graphic 6" descr="Database with solid fill">
            <a:extLst>
              <a:ext uri="{FF2B5EF4-FFF2-40B4-BE49-F238E27FC236}">
                <a16:creationId xmlns:a16="http://schemas.microsoft.com/office/drawing/2014/main" id="{429854A2-600D-F388-FBED-11206EAF1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3564" y="2971800"/>
            <a:ext cx="914400" cy="9144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0AD4F9-2184-D07F-E80E-5A0E81F25A9A}"/>
              </a:ext>
            </a:extLst>
          </p:cNvPr>
          <p:cNvSpPr txBox="1">
            <a:spLocks/>
          </p:cNvSpPr>
          <p:nvPr/>
        </p:nvSpPr>
        <p:spPr>
          <a:xfrm>
            <a:off x="4527762" y="3848769"/>
            <a:ext cx="2648506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Drupal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Azure App Service for Linux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(Local Git Deployment)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DA2085-30B3-EDDF-85FD-EB1CACE4EA40}"/>
              </a:ext>
            </a:extLst>
          </p:cNvPr>
          <p:cNvCxnSpPr>
            <a:cxnSpLocks/>
            <a:stCxn id="5" idx="3"/>
            <a:endCxn id="23" idx="1"/>
          </p:cNvCxnSpPr>
          <p:nvPr/>
        </p:nvCxnSpPr>
        <p:spPr>
          <a:xfrm>
            <a:off x="914400" y="34290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88124C-F366-56D2-2CB0-201B467CB6E0}"/>
              </a:ext>
            </a:extLst>
          </p:cNvPr>
          <p:cNvCxnSpPr>
            <a:cxnSpLocks/>
            <a:stCxn id="23" idx="3"/>
            <a:endCxn id="43" idx="1"/>
          </p:cNvCxnSpPr>
          <p:nvPr/>
        </p:nvCxnSpPr>
        <p:spPr>
          <a:xfrm>
            <a:off x="2286000" y="3429000"/>
            <a:ext cx="30729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94E0B8-BF95-A98D-12A0-876588788C20}"/>
              </a:ext>
            </a:extLst>
          </p:cNvPr>
          <p:cNvCxnSpPr>
            <a:cxnSpLocks/>
            <a:stCxn id="43" idx="3"/>
            <a:endCxn id="7" idx="1"/>
          </p:cNvCxnSpPr>
          <p:nvPr/>
        </p:nvCxnSpPr>
        <p:spPr>
          <a:xfrm>
            <a:off x="6273305" y="3429000"/>
            <a:ext cx="2190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3" name="Graphic 22" descr="Server with solid fill">
            <a:extLst>
              <a:ext uri="{FF2B5EF4-FFF2-40B4-BE49-F238E27FC236}">
                <a16:creationId xmlns:a16="http://schemas.microsoft.com/office/drawing/2014/main" id="{4C695D86-FB5E-F6E3-D764-B6E9FDA94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1600" y="2971800"/>
            <a:ext cx="914400" cy="914400"/>
          </a:xfrm>
          <a:prstGeom prst="rect">
            <a:avLst/>
          </a:prstGeom>
        </p:spPr>
      </p:pic>
      <p:pic>
        <p:nvPicPr>
          <p:cNvPr id="12" name="Graphic 11" descr="Cloud outline">
            <a:extLst>
              <a:ext uri="{FF2B5EF4-FFF2-40B4-BE49-F238E27FC236}">
                <a16:creationId xmlns:a16="http://schemas.microsoft.com/office/drawing/2014/main" id="{99BB915B-9968-C7B2-D948-BB139A98FB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76903" y="1840112"/>
            <a:ext cx="914400" cy="914400"/>
          </a:xfrm>
          <a:prstGeom prst="rect">
            <a:avLst/>
          </a:prstGeom>
        </p:spPr>
      </p:pic>
      <p:pic>
        <p:nvPicPr>
          <p:cNvPr id="43" name="Graphic 42" descr="Server with solid fill">
            <a:extLst>
              <a:ext uri="{FF2B5EF4-FFF2-40B4-BE49-F238E27FC236}">
                <a16:creationId xmlns:a16="http://schemas.microsoft.com/office/drawing/2014/main" id="{FEC13C22-B2CF-50B7-04B9-6201373E2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8905" y="2971800"/>
            <a:ext cx="914400" cy="9144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EEAF3B-A93A-D514-FBC8-2897C24E3CB0}"/>
              </a:ext>
            </a:extLst>
          </p:cNvPr>
          <p:cNvSpPr txBox="1">
            <a:spLocks/>
          </p:cNvSpPr>
          <p:nvPr/>
        </p:nvSpPr>
        <p:spPr>
          <a:xfrm>
            <a:off x="504547" y="3886200"/>
            <a:ext cx="2648506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Varnish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Azure App Service for Linux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(Docker Deployment)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24D2C3-AD1C-BB6D-BA58-DEED50CCA5BE}"/>
              </a:ext>
            </a:extLst>
          </p:cNvPr>
          <p:cNvSpPr txBox="1"/>
          <p:nvPr/>
        </p:nvSpPr>
        <p:spPr>
          <a:xfrm>
            <a:off x="2286000" y="4965411"/>
            <a:ext cx="217155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Docker Repo</a:t>
            </a:r>
          </a:p>
          <a:p>
            <a:pPr algn="ctr"/>
            <a:r>
              <a:rPr lang="en-US" sz="1400" dirty="0"/>
              <a:t>Azure Container Registry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5F39EE-F6EE-8B31-2D63-C6B96AA51031}"/>
              </a:ext>
            </a:extLst>
          </p:cNvPr>
          <p:cNvCxnSpPr>
            <a:cxnSpLocks/>
            <a:stCxn id="50" idx="0"/>
          </p:cNvCxnSpPr>
          <p:nvPr/>
        </p:nvCxnSpPr>
        <p:spPr>
          <a:xfrm flipH="1" flipV="1">
            <a:off x="2237606" y="3848769"/>
            <a:ext cx="1134173" cy="1116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Graphic 7" descr="Disk outline">
            <a:extLst>
              <a:ext uri="{FF2B5EF4-FFF2-40B4-BE49-F238E27FC236}">
                <a16:creationId xmlns:a16="http://schemas.microsoft.com/office/drawing/2014/main" id="{C38E0D00-20D2-D085-E53D-047406BDC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94815" y="5104338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B1B999-F7AB-DDE7-6FD1-E818B2478EC6}"/>
              </a:ext>
            </a:extLst>
          </p:cNvPr>
          <p:cNvSpPr txBox="1"/>
          <p:nvPr/>
        </p:nvSpPr>
        <p:spPr>
          <a:xfrm>
            <a:off x="4646533" y="5915213"/>
            <a:ext cx="305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Azure Premium File Storage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A3D2A3-5735-AEA0-4FED-F1D7A0E9D029}"/>
              </a:ext>
            </a:extLst>
          </p:cNvPr>
          <p:cNvCxnSpPr>
            <a:cxnSpLocks/>
            <a:stCxn id="8" idx="0"/>
            <a:endCxn id="11" idx="2"/>
          </p:cNvCxnSpPr>
          <p:nvPr/>
        </p:nvCxnSpPr>
        <p:spPr>
          <a:xfrm flipV="1">
            <a:off x="5852015" y="4763169"/>
            <a:ext cx="0" cy="341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63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Web Pages are Faster, but Not Fast Enough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CD974A-45E8-6C48-DC48-94F7EE226687}"/>
              </a:ext>
            </a:extLst>
          </p:cNvPr>
          <p:cNvSpPr txBox="1"/>
          <p:nvPr/>
        </p:nvSpPr>
        <p:spPr>
          <a:xfrm>
            <a:off x="780176" y="2558642"/>
            <a:ext cx="112748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testing database latency and everything else I could think of, another thought came to me.  The site source is running out of </a:t>
            </a:r>
            <a:r>
              <a:rPr lang="en-US" b="1" dirty="0"/>
              <a:t>/home/site/</a:t>
            </a:r>
            <a:r>
              <a:rPr lang="en-US" b="1" dirty="0" err="1"/>
              <a:t>wwwroot</a:t>
            </a:r>
            <a:r>
              <a:rPr lang="en-US" dirty="0"/>
              <a:t> .  That is </a:t>
            </a:r>
            <a:r>
              <a:rPr lang="en-US" b="1" dirty="0"/>
              <a:t>REMOTE STORAGE </a:t>
            </a:r>
            <a:r>
              <a:rPr lang="en-US" dirty="0"/>
              <a:t>as far as the app is concerned.  </a:t>
            </a:r>
          </a:p>
          <a:p>
            <a:endParaRPr lang="en-US" dirty="0"/>
          </a:p>
          <a:p>
            <a:r>
              <a:rPr lang="en-US" dirty="0"/>
              <a:t>This issue would not affect most software running in Azure, but Drupal is not most software. It does a lot of read/scan operations that can greatly impact performance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Within a running web app, I copied /home/site/</a:t>
            </a:r>
            <a:r>
              <a:rPr lang="en-US" dirty="0" err="1"/>
              <a:t>wwwroot</a:t>
            </a:r>
            <a:r>
              <a:rPr lang="en-US" dirty="0"/>
              <a:t> to a file location local to the app, /</a:t>
            </a:r>
            <a:r>
              <a:rPr lang="en-US" dirty="0" err="1"/>
              <a:t>usr</a:t>
            </a:r>
            <a:r>
              <a:rPr lang="en-US" dirty="0"/>
              <a:t>/local/</a:t>
            </a:r>
            <a:r>
              <a:rPr lang="en-US" dirty="0" err="1"/>
              <a:t>wwwroot</a:t>
            </a:r>
            <a:r>
              <a:rPr lang="en-US" dirty="0"/>
              <a:t> . I reconfigured and restarted NGINX, and….</a:t>
            </a:r>
          </a:p>
          <a:p>
            <a:endParaRPr lang="en-US" dirty="0"/>
          </a:p>
          <a:p>
            <a:r>
              <a:rPr lang="en-US" dirty="0"/>
              <a:t>It was significantly faster!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00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Moving the Site to Local Storage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11BC32-1AB0-55CB-BF98-405B33AE2FC4}"/>
              </a:ext>
            </a:extLst>
          </p:cNvPr>
          <p:cNvSpPr txBox="1"/>
          <p:nvPr/>
        </p:nvSpPr>
        <p:spPr>
          <a:xfrm>
            <a:off x="444271" y="2338366"/>
            <a:ext cx="88591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now had a way to speed the site up…maybe</a:t>
            </a:r>
          </a:p>
          <a:p>
            <a:endParaRPr lang="en-US" dirty="0"/>
          </a:p>
          <a:p>
            <a:r>
              <a:rPr lang="en-US" b="1" dirty="0"/>
              <a:t>Problem:</a:t>
            </a:r>
            <a:r>
              <a:rPr lang="en-US" dirty="0"/>
              <a:t> Copying the files local would not persist through application restarts</a:t>
            </a:r>
          </a:p>
          <a:p>
            <a:endParaRPr lang="en-US" dirty="0"/>
          </a:p>
          <a:p>
            <a:r>
              <a:rPr lang="en-US" b="1" dirty="0"/>
              <a:t>Solution:</a:t>
            </a:r>
          </a:p>
          <a:p>
            <a:r>
              <a:rPr lang="en-US" dirty="0"/>
              <a:t>Copy the files at application startup.  The following was added to my startup script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42CBC-11FF-915C-4917-F89733169D8C}"/>
              </a:ext>
            </a:extLst>
          </p:cNvPr>
          <p:cNvSpPr txBox="1"/>
          <p:nvPr/>
        </p:nvSpPr>
        <p:spPr>
          <a:xfrm>
            <a:off x="444271" y="4341209"/>
            <a:ext cx="11212020" cy="2308324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#Make a local drive location for storing Drupal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mkdir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usr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/local/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wwwroot</a:t>
            </a:r>
            <a:endParaRPr lang="en-US" b="0" dirty="0">
              <a:solidFill>
                <a:srgbClr val="A31515"/>
              </a:solidFill>
              <a:effectLst/>
              <a:latin typeface="Consolas" panose="020B0609020204030204" pitchFamily="49" charset="0"/>
            </a:endParaRPr>
          </a:p>
          <a:p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#Copy all of the web files from shared storage to local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cp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-R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/home/site/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wwwroot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usr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/local/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wwwroot</a:t>
            </a:r>
            <a:endParaRPr lang="en-US" b="0" dirty="0">
              <a:solidFill>
                <a:srgbClr val="A31515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A31515"/>
              </a:solidFill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#Link </a:t>
            </a:r>
            <a:r>
              <a:rPr lang="en-U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drush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to the final location.  </a:t>
            </a:r>
            <a:r>
              <a:rPr lang="en-U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Drush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will not be available until this has been run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ln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-s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usr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/local/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wwwroot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/vendor/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drush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drush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drush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usr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sbin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drush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22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Moving the Site to Local Storage(cont'd)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11BC32-1AB0-55CB-BF98-405B33AE2FC4}"/>
              </a:ext>
            </a:extLst>
          </p:cNvPr>
          <p:cNvSpPr txBox="1"/>
          <p:nvPr/>
        </p:nvSpPr>
        <p:spPr>
          <a:xfrm>
            <a:off x="377158" y="2522924"/>
            <a:ext cx="116772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New Problem:</a:t>
            </a:r>
            <a:r>
              <a:rPr lang="en-US" dirty="0"/>
              <a:t>  The copy operation takes 8-9 minutes, during which time the application would be unavailable</a:t>
            </a:r>
          </a:p>
          <a:p>
            <a:endParaRPr lang="en-US" dirty="0"/>
          </a:p>
          <a:p>
            <a:r>
              <a:rPr lang="en-US" b="1" dirty="0"/>
              <a:t>Solution:</a:t>
            </a:r>
          </a:p>
          <a:p>
            <a:r>
              <a:rPr lang="en-US" dirty="0"/>
              <a:t>Start the web server immediately, while simultaneously copying the files.  </a:t>
            </a:r>
          </a:p>
          <a:p>
            <a:endParaRPr lang="en-US" dirty="0"/>
          </a:p>
          <a:p>
            <a:r>
              <a:rPr lang="en-US" dirty="0"/>
              <a:t>Then, update the configuration files and restart the web server.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446D9F-8E1F-18A1-DB14-0766E64BA7A3}"/>
              </a:ext>
            </a:extLst>
          </p:cNvPr>
          <p:cNvSpPr txBox="1"/>
          <p:nvPr/>
        </p:nvSpPr>
        <p:spPr>
          <a:xfrm>
            <a:off x="377158" y="5255241"/>
            <a:ext cx="10565474" cy="1200329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#Replace the old site path with the new site path in the NGINX config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sed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-e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"s/\/home\/site\/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wwwroot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\//\/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usr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\/local\/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wwwroot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\//"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etc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/nginx/sites-enabled/default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69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Average Page Load Times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9049CD-7587-C931-E869-2E61DE54A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621765"/>
              </p:ext>
            </p:extLst>
          </p:nvPr>
        </p:nvGraphicFramePr>
        <p:xfrm>
          <a:off x="847798" y="2752899"/>
          <a:ext cx="10496403" cy="364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801">
                  <a:extLst>
                    <a:ext uri="{9D8B030D-6E8A-4147-A177-3AD203B41FA5}">
                      <a16:colId xmlns:a16="http://schemas.microsoft.com/office/drawing/2014/main" val="1772984326"/>
                    </a:ext>
                  </a:extLst>
                </a:gridCol>
                <a:gridCol w="3498801">
                  <a:extLst>
                    <a:ext uri="{9D8B030D-6E8A-4147-A177-3AD203B41FA5}">
                      <a16:colId xmlns:a16="http://schemas.microsoft.com/office/drawing/2014/main" val="548773871"/>
                    </a:ext>
                  </a:extLst>
                </a:gridCol>
                <a:gridCol w="3498801">
                  <a:extLst>
                    <a:ext uri="{9D8B030D-6E8A-4147-A177-3AD203B41FA5}">
                      <a16:colId xmlns:a16="http://schemas.microsoft.com/office/drawing/2014/main" val="1994069520"/>
                    </a:ext>
                  </a:extLst>
                </a:gridCol>
              </a:tblGrid>
              <a:tr h="5909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 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Updated Configuration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195281"/>
                  </a:ext>
                </a:extLst>
              </a:tr>
              <a:tr h="5909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Home Page (Unauthenticated)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0.1825s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0.1567s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080967"/>
                  </a:ext>
                </a:extLst>
              </a:tr>
              <a:tr h="5909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Home Page (Authenticated)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2.277s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3.05s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12445"/>
                  </a:ext>
                </a:extLst>
              </a:tr>
              <a:tr h="5909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Available Updates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4.465s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2.711s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723147"/>
                  </a:ext>
                </a:extLst>
              </a:tr>
              <a:tr h="590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Content Admin Page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1.821s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1.76s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780147"/>
                  </a:ext>
                </a:extLst>
              </a:tr>
              <a:tr h="590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Modules Admin Page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8.78s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7.303s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46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882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Web App (Load Times) - Success!</a:t>
            </a:r>
          </a:p>
        </p:txBody>
      </p:sp>
      <p:pic>
        <p:nvPicPr>
          <p:cNvPr id="4098" name="Picture 2" descr="High Quality Woohoo Homer Simpson Blank Meme Template">
            <a:extLst>
              <a:ext uri="{FF2B5EF4-FFF2-40B4-BE49-F238E27FC236}">
                <a16:creationId xmlns:a16="http://schemas.microsoft.com/office/drawing/2014/main" id="{FFFA5886-D33B-9D8F-6F9C-67A759197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54" y="2424084"/>
            <a:ext cx="4393623" cy="351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03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Front-end Load Times - Varnish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35993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Varnish was great at serving the pages faster, but it still had some major drawbacks: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On-the-fly configuration was not possible.  Changing a setting required redeploying the container</a:t>
            </a:r>
          </a:p>
          <a:p>
            <a:endParaRPr lang="en-US" dirty="0"/>
          </a:p>
          <a:p>
            <a:r>
              <a:rPr lang="en-US" dirty="0"/>
              <a:t>It was only a single server in a single datacenter. </a:t>
            </a:r>
          </a:p>
          <a:p>
            <a:endParaRPr lang="en-US" dirty="0"/>
          </a:p>
          <a:p>
            <a:r>
              <a:rPr lang="en-US" dirty="0"/>
              <a:t>Modifications had to be made by way of a specially formatted file (</a:t>
            </a:r>
            <a:r>
              <a:rPr lang="en-US" dirty="0" err="1"/>
              <a:t>default.vcl</a:t>
            </a:r>
            <a:r>
              <a:rPr lang="en-US" dirty="0"/>
              <a:t>), which required extra effort to learn how to configure</a:t>
            </a:r>
          </a:p>
          <a:p>
            <a:endParaRPr lang="en-US" dirty="0"/>
          </a:p>
          <a:p>
            <a:r>
              <a:rPr lang="en-US" dirty="0"/>
              <a:t>Response times were still much slower than what I saw from Pantheon</a:t>
            </a:r>
          </a:p>
        </p:txBody>
      </p:sp>
    </p:spTree>
    <p:extLst>
      <p:ext uri="{BB962C8B-B14F-4D97-AF65-F5344CB8AC3E}">
        <p14:creationId xmlns:p14="http://schemas.microsoft.com/office/powerpoint/2010/main" val="252515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Time to Switch?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E13FD31-8C01-F1CD-3E5F-3E84593A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20" y="2465490"/>
            <a:ext cx="5121033" cy="341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I'm Hoping You Get Out of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3599316"/>
          </a:xfrm>
        </p:spPr>
        <p:txBody>
          <a:bodyPr>
            <a:normAutofit/>
          </a:bodyPr>
          <a:lstStyle/>
          <a:p>
            <a:pPr marL="0" marR="0">
              <a:spcBef>
                <a:spcPts val="240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</a:rPr>
              <a:t>A greater a</a:t>
            </a:r>
            <a:r>
              <a:rPr lang="en-US" sz="2800" dirty="0">
                <a:effectLst/>
                <a:latin typeface="Calibri" panose="020F0502020204030204" pitchFamily="34" charset="0"/>
              </a:rPr>
              <a:t>bility to leverage your existing infrastructure</a:t>
            </a:r>
          </a:p>
          <a:p>
            <a:pPr marL="0" marR="0">
              <a:spcBef>
                <a:spcPts val="240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</a:rPr>
              <a:t>Learn how to configure your website so it runs awesome </a:t>
            </a:r>
            <a:r>
              <a:rPr lang="en-US" sz="2800" dirty="0">
                <a:latin typeface="Calibri" panose="020F0502020204030204" pitchFamily="34" charset="0"/>
              </a:rPr>
              <a:t>in</a:t>
            </a:r>
            <a:r>
              <a:rPr lang="en-US" sz="2800" dirty="0">
                <a:effectLst/>
                <a:latin typeface="Calibri" panose="020F0502020204030204" pitchFamily="34" charset="0"/>
              </a:rPr>
              <a:t> Azure</a:t>
            </a:r>
          </a:p>
          <a:p>
            <a:pPr marL="0">
              <a:spcBef>
                <a:spcPts val="2400"/>
              </a:spcBef>
            </a:pPr>
            <a:r>
              <a:rPr lang="en-US" sz="2800" dirty="0">
                <a:latin typeface="Calibri" panose="020F0502020204030204" pitchFamily="34" charset="0"/>
              </a:rPr>
              <a:t>Learn how to manage the shame of doing Linux development in a Windows</a:t>
            </a:r>
          </a:p>
          <a:p>
            <a:pPr marL="0" marR="0" indent="0">
              <a:spcBef>
                <a:spcPts val="240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2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Azure Front Door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1089433" cy="4054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Microsoft: "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Azure Front Door is a modern cloud content delivery network (CDN) service that delivers high performance, scalability, and secure user experiences for your content and applications."</a:t>
            </a:r>
            <a:endParaRPr lang="en-US" dirty="0"/>
          </a:p>
          <a:p>
            <a:endParaRPr lang="en-US" dirty="0"/>
          </a:p>
          <a:p>
            <a:r>
              <a:rPr lang="en-US" dirty="0"/>
              <a:t>It is a global CDN</a:t>
            </a:r>
          </a:p>
          <a:p>
            <a:r>
              <a:rPr lang="en-US" dirty="0"/>
              <a:t>It lets you do all of the configuration from a GUI, and changes take effect (nearly) immediately.</a:t>
            </a:r>
          </a:p>
          <a:p>
            <a:r>
              <a:rPr lang="en-US" dirty="0"/>
              <a:t>Automatically manages certificates for your endpoints</a:t>
            </a:r>
          </a:p>
          <a:p>
            <a:r>
              <a:rPr lang="en-US" dirty="0"/>
              <a:t>It's fast, response times were cut by at least 100% compared to Varnish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51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EEBD274-8A5B-3629-0A3E-043BD2E1338E}"/>
              </a:ext>
            </a:extLst>
          </p:cNvPr>
          <p:cNvSpPr/>
          <p:nvPr/>
        </p:nvSpPr>
        <p:spPr>
          <a:xfrm>
            <a:off x="1828392" y="2594502"/>
            <a:ext cx="9135533" cy="3934773"/>
          </a:xfrm>
          <a:prstGeom prst="rect">
            <a:avLst/>
          </a:prstGeom>
          <a:ln>
            <a:prstDash val="lgDash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Environment Snapshot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6511" y="3839553"/>
            <a:ext cx="2648506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MariaDB</a:t>
            </a:r>
          </a:p>
          <a:p>
            <a:pPr marL="0" indent="0" algn="ctr">
              <a:buNone/>
            </a:pPr>
            <a:r>
              <a:rPr lang="en-US" sz="1400" dirty="0"/>
              <a:t>Azure Database for MariaDB</a:t>
            </a:r>
          </a:p>
          <a:p>
            <a:pPr marL="0" indent="0" algn="ctr">
              <a:buNone/>
            </a:pPr>
            <a:endParaRPr lang="en-US" sz="1800" dirty="0"/>
          </a:p>
        </p:txBody>
      </p:sp>
      <p:pic>
        <p:nvPicPr>
          <p:cNvPr id="5" name="Graphic 4" descr="User with solid fill">
            <a:extLst>
              <a:ext uri="{FF2B5EF4-FFF2-40B4-BE49-F238E27FC236}">
                <a16:creationId xmlns:a16="http://schemas.microsoft.com/office/drawing/2014/main" id="{88E9DB00-31B7-6C67-DBCC-98033FC84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971800"/>
            <a:ext cx="914400" cy="914400"/>
          </a:xfrm>
          <a:prstGeom prst="rect">
            <a:avLst/>
          </a:prstGeom>
        </p:spPr>
      </p:pic>
      <p:pic>
        <p:nvPicPr>
          <p:cNvPr id="7" name="Graphic 6" descr="Database with solid fill">
            <a:extLst>
              <a:ext uri="{FF2B5EF4-FFF2-40B4-BE49-F238E27FC236}">
                <a16:creationId xmlns:a16="http://schemas.microsoft.com/office/drawing/2014/main" id="{429854A2-600D-F388-FBED-11206EAF1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3564" y="2971800"/>
            <a:ext cx="914400" cy="9144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0AD4F9-2184-D07F-E80E-5A0E81F25A9A}"/>
              </a:ext>
            </a:extLst>
          </p:cNvPr>
          <p:cNvSpPr txBox="1">
            <a:spLocks/>
          </p:cNvSpPr>
          <p:nvPr/>
        </p:nvSpPr>
        <p:spPr>
          <a:xfrm>
            <a:off x="4527762" y="3848769"/>
            <a:ext cx="2648506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Drupal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Azure App Service for Linux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(Local Git Deployment)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DA2085-30B3-EDDF-85FD-EB1CACE4EA40}"/>
              </a:ext>
            </a:extLst>
          </p:cNvPr>
          <p:cNvCxnSpPr>
            <a:cxnSpLocks/>
            <a:stCxn id="5" idx="3"/>
            <a:endCxn id="23" idx="1"/>
          </p:cNvCxnSpPr>
          <p:nvPr/>
        </p:nvCxnSpPr>
        <p:spPr>
          <a:xfrm>
            <a:off x="914400" y="34290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88124C-F366-56D2-2CB0-201B467CB6E0}"/>
              </a:ext>
            </a:extLst>
          </p:cNvPr>
          <p:cNvCxnSpPr>
            <a:cxnSpLocks/>
            <a:stCxn id="23" idx="3"/>
            <a:endCxn id="43" idx="1"/>
          </p:cNvCxnSpPr>
          <p:nvPr/>
        </p:nvCxnSpPr>
        <p:spPr>
          <a:xfrm>
            <a:off x="2286000" y="3429000"/>
            <a:ext cx="30729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94E0B8-BF95-A98D-12A0-876588788C20}"/>
              </a:ext>
            </a:extLst>
          </p:cNvPr>
          <p:cNvCxnSpPr>
            <a:cxnSpLocks/>
            <a:stCxn id="43" idx="3"/>
            <a:endCxn id="7" idx="1"/>
          </p:cNvCxnSpPr>
          <p:nvPr/>
        </p:nvCxnSpPr>
        <p:spPr>
          <a:xfrm>
            <a:off x="6273305" y="3429000"/>
            <a:ext cx="2190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3" name="Graphic 22" descr="Server with solid fill">
            <a:extLst>
              <a:ext uri="{FF2B5EF4-FFF2-40B4-BE49-F238E27FC236}">
                <a16:creationId xmlns:a16="http://schemas.microsoft.com/office/drawing/2014/main" id="{4C695D86-FB5E-F6E3-D764-B6E9FDA94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1600" y="2971800"/>
            <a:ext cx="914400" cy="914400"/>
          </a:xfrm>
          <a:prstGeom prst="rect">
            <a:avLst/>
          </a:prstGeom>
        </p:spPr>
      </p:pic>
      <p:pic>
        <p:nvPicPr>
          <p:cNvPr id="12" name="Graphic 11" descr="Cloud outline">
            <a:extLst>
              <a:ext uri="{FF2B5EF4-FFF2-40B4-BE49-F238E27FC236}">
                <a16:creationId xmlns:a16="http://schemas.microsoft.com/office/drawing/2014/main" id="{99BB915B-9968-C7B2-D948-BB139A98FB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76903" y="1840112"/>
            <a:ext cx="914400" cy="914400"/>
          </a:xfrm>
          <a:prstGeom prst="rect">
            <a:avLst/>
          </a:prstGeom>
        </p:spPr>
      </p:pic>
      <p:pic>
        <p:nvPicPr>
          <p:cNvPr id="43" name="Graphic 42" descr="Server with solid fill">
            <a:extLst>
              <a:ext uri="{FF2B5EF4-FFF2-40B4-BE49-F238E27FC236}">
                <a16:creationId xmlns:a16="http://schemas.microsoft.com/office/drawing/2014/main" id="{FEC13C22-B2CF-50B7-04B9-6201373E2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8905" y="2971800"/>
            <a:ext cx="914400" cy="9144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EEAF3B-A93A-D514-FBC8-2897C24E3CB0}"/>
              </a:ext>
            </a:extLst>
          </p:cNvPr>
          <p:cNvSpPr txBox="1">
            <a:spLocks/>
          </p:cNvSpPr>
          <p:nvPr/>
        </p:nvSpPr>
        <p:spPr>
          <a:xfrm>
            <a:off x="504547" y="3886200"/>
            <a:ext cx="2648506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Azure Front Door</a:t>
            </a:r>
            <a:endParaRPr lang="en-US" sz="1400" dirty="0"/>
          </a:p>
        </p:txBody>
      </p:sp>
      <p:pic>
        <p:nvPicPr>
          <p:cNvPr id="8" name="Graphic 7" descr="Disk outline">
            <a:extLst>
              <a:ext uri="{FF2B5EF4-FFF2-40B4-BE49-F238E27FC236}">
                <a16:creationId xmlns:a16="http://schemas.microsoft.com/office/drawing/2014/main" id="{C38E0D00-20D2-D085-E53D-047406BDC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94815" y="5114137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B1B999-F7AB-DDE7-6FD1-E818B2478EC6}"/>
              </a:ext>
            </a:extLst>
          </p:cNvPr>
          <p:cNvSpPr txBox="1"/>
          <p:nvPr/>
        </p:nvSpPr>
        <p:spPr>
          <a:xfrm>
            <a:off x="4646533" y="5915213"/>
            <a:ext cx="305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Azure Premium File Storage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A3D2A3-5735-AEA0-4FED-F1D7A0E9D029}"/>
              </a:ext>
            </a:extLst>
          </p:cNvPr>
          <p:cNvCxnSpPr>
            <a:cxnSpLocks/>
            <a:stCxn id="8" idx="0"/>
            <a:endCxn id="11" idx="2"/>
          </p:cNvCxnSpPr>
          <p:nvPr/>
        </p:nvCxnSpPr>
        <p:spPr>
          <a:xfrm flipV="1">
            <a:off x="5852015" y="4763169"/>
            <a:ext cx="0" cy="350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5319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One Caveat with Front Door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78255"/>
            <a:ext cx="11089433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Problem:</a:t>
            </a:r>
          </a:p>
          <a:p>
            <a:pPr marL="0" indent="0">
              <a:buNone/>
            </a:pPr>
            <a:r>
              <a:rPr lang="en-US" sz="1800" dirty="0"/>
              <a:t>If you are not hosting your DNS in Azure, Azure Front Door can't handle your Apex domain (e.g. oit.edu)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Solution:</a:t>
            </a:r>
          </a:p>
          <a:p>
            <a:pPr marL="0" indent="0">
              <a:buNone/>
            </a:pPr>
            <a:r>
              <a:rPr lang="en-US" sz="1800" dirty="0"/>
              <a:t>Web apps do not have this problem.  You can point your apex domain at a standard App Service for Linux. Create a simple .NET Core application to redirect all traffic to the "www" version of your site.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5F206-CDD3-8578-1C32-B1ADEC612181}"/>
              </a:ext>
            </a:extLst>
          </p:cNvPr>
          <p:cNvSpPr txBox="1"/>
          <p:nvPr/>
        </p:nvSpPr>
        <p:spPr>
          <a:xfrm>
            <a:off x="1108364" y="4272677"/>
            <a:ext cx="69172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ascadia Mono" panose="020B06090200000200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Microsoft.AspNetCore.Rewrite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ascadia Mono" panose="020B0609020000020004" pitchFamily="49" charset="0"/>
              </a:rPr>
              <a:t>var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builder = 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WebApplication.CreateBuilder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n-US" sz="1600" dirty="0">
                <a:solidFill>
                  <a:srgbClr val="0000FF"/>
                </a:solidFill>
                <a:latin typeface="Cascadia Mono" panose="020B0609020000020004" pitchFamily="49" charset="0"/>
              </a:rPr>
              <a:t>var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app = 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builder.Build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();</a:t>
            </a:r>
          </a:p>
          <a:p>
            <a:endParaRPr lang="en-US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ascadia Mono" panose="020B0609020000020004" pitchFamily="49" charset="0"/>
              </a:rPr>
              <a:t>var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options = </a:t>
            </a:r>
            <a:r>
              <a:rPr lang="en-US" sz="1600" dirty="0">
                <a:solidFill>
                  <a:srgbClr val="0000FF"/>
                </a:solidFill>
                <a:latin typeface="Cascadia Mono" panose="020B06090200000200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RewriteOptions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()</a:t>
            </a:r>
          </a:p>
          <a:p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   .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AddRedirect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"(.*)"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"https://www.oit.edu/$1"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, 301);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app.UseRewriter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(options);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app.Run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();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1964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Conference Proposal Submitted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3599316"/>
          </a:xfrm>
        </p:spPr>
        <p:txBody>
          <a:bodyPr>
            <a:normAutofit/>
          </a:bodyPr>
          <a:lstStyle/>
          <a:p>
            <a:r>
              <a:rPr lang="en-US" dirty="0"/>
              <a:t>At this point, I was pretty excited about my successes</a:t>
            </a:r>
          </a:p>
          <a:p>
            <a:endParaRPr lang="en-US" dirty="0"/>
          </a:p>
          <a:p>
            <a:r>
              <a:rPr lang="en-US" dirty="0"/>
              <a:t>I submitted my proposal to present what I had learned</a:t>
            </a:r>
          </a:p>
          <a:p>
            <a:endParaRPr lang="en-US" dirty="0"/>
          </a:p>
          <a:p>
            <a:r>
              <a:rPr lang="en-US" dirty="0"/>
              <a:t>Deployment was fast, the site was stable but…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89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Is Fine creator explains the timelessness of his meme ...">
            <a:extLst>
              <a:ext uri="{FF2B5EF4-FFF2-40B4-BE49-F238E27FC236}">
                <a16:creationId xmlns:a16="http://schemas.microsoft.com/office/drawing/2014/main" id="{66C83220-EF01-BAF8-6271-3373608BFF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17" y="2056321"/>
            <a:ext cx="6123709" cy="45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4DD56A-FAD4-ED22-D357-B93AA03F4780}"/>
              </a:ext>
            </a:extLst>
          </p:cNvPr>
          <p:cNvSpPr txBox="1"/>
          <p:nvPr/>
        </p:nvSpPr>
        <p:spPr>
          <a:xfrm>
            <a:off x="2425397" y="5813146"/>
            <a:ext cx="612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wasn't happy with having a task at startup to copy files</a:t>
            </a:r>
          </a:p>
          <a:p>
            <a:r>
              <a:rPr lang="en-US" dirty="0"/>
              <a:t>and still felt that pages could load faster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5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if this is as good as it gets? – FIT IS A FEMINIST ISSUE">
            <a:extLst>
              <a:ext uri="{FF2B5EF4-FFF2-40B4-BE49-F238E27FC236}">
                <a16:creationId xmlns:a16="http://schemas.microsoft.com/office/drawing/2014/main" id="{6210D9DE-6237-E16C-C30D-EECA920B9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053" y="2530878"/>
            <a:ext cx="5653185" cy="371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77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ere Comes A New Challenger Games - Giant Bomb">
            <a:extLst>
              <a:ext uri="{FF2B5EF4-FFF2-40B4-BE49-F238E27FC236}">
                <a16:creationId xmlns:a16="http://schemas.microsoft.com/office/drawing/2014/main" id="{198AF482-9AE0-9868-B0A2-C165144E7B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98" y="2359025"/>
            <a:ext cx="5542316" cy="389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6870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3599316"/>
          </a:xfrm>
        </p:spPr>
        <p:txBody>
          <a:bodyPr>
            <a:normAutofit/>
          </a:bodyPr>
          <a:lstStyle/>
          <a:p>
            <a:r>
              <a:rPr lang="en-US" dirty="0"/>
              <a:t>I had already been using Docker previously for Varnish, and having the self-contained application was great</a:t>
            </a:r>
          </a:p>
          <a:p>
            <a:endParaRPr lang="en-US" dirty="0"/>
          </a:p>
          <a:p>
            <a:r>
              <a:rPr lang="en-US" dirty="0"/>
              <a:t>Would docker be a good fit for something like Drupal that would be frequently updated?</a:t>
            </a:r>
          </a:p>
          <a:p>
            <a:endParaRPr lang="en-US" dirty="0"/>
          </a:p>
          <a:p>
            <a:r>
              <a:rPr lang="en-US" dirty="0"/>
              <a:t>What about the config files like </a:t>
            </a:r>
            <a:r>
              <a:rPr lang="en-US" dirty="0" err="1"/>
              <a:t>settings.local.php</a:t>
            </a:r>
            <a:r>
              <a:rPr lang="en-US" dirty="0"/>
              <a:t> that have private data?</a:t>
            </a:r>
          </a:p>
        </p:txBody>
      </p:sp>
      <p:pic>
        <p:nvPicPr>
          <p:cNvPr id="1026" name="Picture 2" descr="Docker - Crunchbase Company Profile &amp; Funding">
            <a:extLst>
              <a:ext uri="{FF2B5EF4-FFF2-40B4-BE49-F238E27FC236}">
                <a16:creationId xmlns:a16="http://schemas.microsoft.com/office/drawing/2014/main" id="{6F2F707C-44B1-4FD8-659F-E4E5C92A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2" y="337875"/>
            <a:ext cx="168402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Separation of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One of the big selling points of Docker is the ability to separate out different parts of your infrastructure to make them easier to update/manage.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We'll run two containers:</a:t>
            </a:r>
          </a:p>
          <a:p>
            <a:r>
              <a:rPr lang="en-US" dirty="0"/>
              <a:t>NGINX - Serves static resources and acts as frontend proxy for PHP-FPM</a:t>
            </a:r>
          </a:p>
          <a:p>
            <a:endParaRPr lang="en-US" dirty="0"/>
          </a:p>
          <a:p>
            <a:r>
              <a:rPr lang="en-US" dirty="0"/>
              <a:t>PHP-FPM - Runs PHP scripts</a:t>
            </a:r>
          </a:p>
        </p:txBody>
      </p:sp>
    </p:spTree>
    <p:extLst>
      <p:ext uri="{BB962C8B-B14F-4D97-AF65-F5344CB8AC3E}">
        <p14:creationId xmlns:p14="http://schemas.microsoft.com/office/powerpoint/2010/main" val="9226321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Docker Setup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1511679" cy="39069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900" dirty="0"/>
              <a:t>Project Restructuring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/</a:t>
            </a:r>
            <a:r>
              <a:rPr lang="en-US" dirty="0" err="1"/>
              <a:t>drupal_src</a:t>
            </a:r>
            <a:r>
              <a:rPr lang="en-US" dirty="0"/>
              <a:t>  - Drupal which was previously at the root of my repository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/nginx - Configuration files specific to NGINX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/</a:t>
            </a:r>
            <a:r>
              <a:rPr lang="en-US" dirty="0" err="1"/>
              <a:t>php</a:t>
            </a:r>
            <a:r>
              <a:rPr lang="en-US" dirty="0"/>
              <a:t>-fpm - Configuration files specific to PHP-FPM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/</a:t>
            </a:r>
            <a:r>
              <a:rPr lang="en-US" dirty="0" err="1"/>
              <a:t>Dockerfile.nginx</a:t>
            </a:r>
            <a:r>
              <a:rPr lang="en-US" dirty="0"/>
              <a:t> - Instructions for building the docker image for NGINX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/</a:t>
            </a:r>
            <a:r>
              <a:rPr lang="en-US" dirty="0" err="1"/>
              <a:t>Dockerfile.phpfpm</a:t>
            </a:r>
            <a:r>
              <a:rPr lang="en-US" dirty="0"/>
              <a:t> - Instructions for building the docker image for PHP-FPM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/entrypoint-nginx.sh - Startup file configured in </a:t>
            </a:r>
            <a:r>
              <a:rPr lang="en-US" dirty="0" err="1"/>
              <a:t>Dockerfile.nginx</a:t>
            </a:r>
            <a:r>
              <a:rPr lang="en-US" dirty="0"/>
              <a:t>.  Set up </a:t>
            </a:r>
            <a:r>
              <a:rPr lang="en-US" dirty="0" err="1"/>
              <a:t>symlinks</a:t>
            </a:r>
            <a:r>
              <a:rPr lang="en-US" dirty="0"/>
              <a:t>, start SSH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/entrypoint-php-fpm.sh - Startup file configured in </a:t>
            </a:r>
            <a:r>
              <a:rPr lang="en-US" dirty="0" err="1"/>
              <a:t>Dockerfile.php</a:t>
            </a:r>
            <a:r>
              <a:rPr lang="en-US" dirty="0"/>
              <a:t>-fpm. Set up </a:t>
            </a:r>
            <a:r>
              <a:rPr lang="en-US" dirty="0" err="1"/>
              <a:t>symlinks</a:t>
            </a:r>
            <a:r>
              <a:rPr lang="en-US" dirty="0"/>
              <a:t>, start SSH, store environment variables</a:t>
            </a:r>
          </a:p>
          <a:p>
            <a:endParaRPr lang="en-US" dirty="0"/>
          </a:p>
        </p:txBody>
      </p:sp>
      <p:pic>
        <p:nvPicPr>
          <p:cNvPr id="5" name="Graphic 4" descr="Folder outline">
            <a:extLst>
              <a:ext uri="{FF2B5EF4-FFF2-40B4-BE49-F238E27FC236}">
                <a16:creationId xmlns:a16="http://schemas.microsoft.com/office/drawing/2014/main" id="{098CB9A7-57FF-6692-99D6-A27AE7A40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567" y="3111362"/>
            <a:ext cx="307757" cy="307757"/>
          </a:xfrm>
          <a:prstGeom prst="rect">
            <a:avLst/>
          </a:prstGeom>
        </p:spPr>
      </p:pic>
      <p:pic>
        <p:nvPicPr>
          <p:cNvPr id="6" name="Graphic 5" descr="Folder outline">
            <a:extLst>
              <a:ext uri="{FF2B5EF4-FFF2-40B4-BE49-F238E27FC236}">
                <a16:creationId xmlns:a16="http://schemas.microsoft.com/office/drawing/2014/main" id="{DE2558D3-F5D2-7DB6-447B-C6A4ECE5C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566" y="3498034"/>
            <a:ext cx="307757" cy="307757"/>
          </a:xfrm>
          <a:prstGeom prst="rect">
            <a:avLst/>
          </a:prstGeom>
        </p:spPr>
      </p:pic>
      <p:pic>
        <p:nvPicPr>
          <p:cNvPr id="7" name="Graphic 6" descr="Folder outline">
            <a:extLst>
              <a:ext uri="{FF2B5EF4-FFF2-40B4-BE49-F238E27FC236}">
                <a16:creationId xmlns:a16="http://schemas.microsoft.com/office/drawing/2014/main" id="{9B9406AB-8B7C-5E32-EAAE-A0D9A474B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565" y="3921825"/>
            <a:ext cx="307757" cy="307757"/>
          </a:xfrm>
          <a:prstGeom prst="rect">
            <a:avLst/>
          </a:prstGeom>
        </p:spPr>
      </p:pic>
      <p:pic>
        <p:nvPicPr>
          <p:cNvPr id="13" name="Graphic 12" descr="Document outline">
            <a:extLst>
              <a:ext uri="{FF2B5EF4-FFF2-40B4-BE49-F238E27FC236}">
                <a16:creationId xmlns:a16="http://schemas.microsoft.com/office/drawing/2014/main" id="{B00E4E7A-FFB4-A141-72FE-506E79560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551" y="4293546"/>
            <a:ext cx="247961" cy="247961"/>
          </a:xfrm>
          <a:prstGeom prst="rect">
            <a:avLst/>
          </a:prstGeom>
        </p:spPr>
      </p:pic>
      <p:pic>
        <p:nvPicPr>
          <p:cNvPr id="14" name="Graphic 13" descr="Document outline">
            <a:extLst>
              <a:ext uri="{FF2B5EF4-FFF2-40B4-BE49-F238E27FC236}">
                <a16:creationId xmlns:a16="http://schemas.microsoft.com/office/drawing/2014/main" id="{EBBB1377-B640-C2DC-AD9D-A8ED5DCAA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361" y="5764754"/>
            <a:ext cx="247961" cy="247961"/>
          </a:xfrm>
          <a:prstGeom prst="rect">
            <a:avLst/>
          </a:prstGeom>
        </p:spPr>
      </p:pic>
      <p:pic>
        <p:nvPicPr>
          <p:cNvPr id="15" name="Graphic 14" descr="Document outline">
            <a:extLst>
              <a:ext uri="{FF2B5EF4-FFF2-40B4-BE49-F238E27FC236}">
                <a16:creationId xmlns:a16="http://schemas.microsoft.com/office/drawing/2014/main" id="{946F555B-A55A-F6B9-263C-20660F98F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359" y="5309233"/>
            <a:ext cx="247961" cy="247961"/>
          </a:xfrm>
          <a:prstGeom prst="rect">
            <a:avLst/>
          </a:prstGeom>
        </p:spPr>
      </p:pic>
      <p:pic>
        <p:nvPicPr>
          <p:cNvPr id="16" name="Graphic 15" descr="Document outline">
            <a:extLst>
              <a:ext uri="{FF2B5EF4-FFF2-40B4-BE49-F238E27FC236}">
                <a16:creationId xmlns:a16="http://schemas.microsoft.com/office/drawing/2014/main" id="{039DDC72-CAEE-AF91-D76A-EEA95C1DC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359" y="4965298"/>
            <a:ext cx="247961" cy="247961"/>
          </a:xfrm>
          <a:prstGeom prst="rect">
            <a:avLst/>
          </a:prstGeom>
        </p:spPr>
      </p:pic>
      <p:pic>
        <p:nvPicPr>
          <p:cNvPr id="17" name="Graphic 16" descr="Document outline">
            <a:extLst>
              <a:ext uri="{FF2B5EF4-FFF2-40B4-BE49-F238E27FC236}">
                <a16:creationId xmlns:a16="http://schemas.microsoft.com/office/drawing/2014/main" id="{C343240C-8692-585C-8D09-3ED4D1F6F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755" y="4621363"/>
            <a:ext cx="247961" cy="24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9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My Drupal/Azure Journey Began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359931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Started with a .NET based CMS (Sitefinity)</a:t>
            </a:r>
          </a:p>
          <a:p>
            <a:endParaRPr lang="en-US" dirty="0"/>
          </a:p>
          <a:p>
            <a:r>
              <a:rPr lang="en-US" dirty="0"/>
              <a:t>Marketing team hired a contractor for a redesign.  That contractor specialized in Drupal. Of course, they recommended we make the switch.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1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Configuring Azure for Docker Compose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3" y="2197863"/>
            <a:ext cx="11089433" cy="3906909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#yaml config in Azure Deployment Center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version: '3.9'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services: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 nginx: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   image: &lt;registry name here&gt;.azurecr.io/ot-</a:t>
            </a:r>
            <a:r>
              <a:rPr lang="en-US" dirty="0" err="1"/>
              <a:t>drupal</a:t>
            </a:r>
            <a:r>
              <a:rPr lang="en-US" dirty="0"/>
              <a:t>-nginx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   ports: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     - '80:80'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   </a:t>
            </a:r>
            <a:r>
              <a:rPr lang="en-US" dirty="0" err="1"/>
              <a:t>depends_on</a:t>
            </a:r>
            <a:r>
              <a:rPr lang="en-US" dirty="0"/>
              <a:t>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     - </a:t>
            </a:r>
            <a:r>
              <a:rPr lang="en-US" dirty="0" err="1"/>
              <a:t>php</a:t>
            </a:r>
            <a:r>
              <a:rPr lang="en-US" dirty="0"/>
              <a:t>-fpm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   volumes: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       - </a:t>
            </a:r>
            <a:r>
              <a:rPr lang="en-US" dirty="0" err="1"/>
              <a:t>AzureStorage</a:t>
            </a:r>
            <a:r>
              <a:rPr lang="en-US" dirty="0"/>
              <a:t>:/azure-files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 </a:t>
            </a:r>
            <a:r>
              <a:rPr lang="en-US" dirty="0" err="1"/>
              <a:t>php</a:t>
            </a:r>
            <a:r>
              <a:rPr lang="en-US" dirty="0"/>
              <a:t>-fpm: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   image: &lt;registry name here&gt;.azurecr.io/ot-</a:t>
            </a:r>
            <a:r>
              <a:rPr lang="en-US" dirty="0" err="1"/>
              <a:t>drupal</a:t>
            </a:r>
            <a:r>
              <a:rPr lang="en-US" dirty="0"/>
              <a:t>-</a:t>
            </a:r>
            <a:r>
              <a:rPr lang="en-US" dirty="0" err="1"/>
              <a:t>php</a:t>
            </a:r>
            <a:r>
              <a:rPr lang="en-US" dirty="0"/>
              <a:t>-fpm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   volumes: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       - </a:t>
            </a:r>
            <a:r>
              <a:rPr lang="en-US" dirty="0" err="1"/>
              <a:t>AzureStorage</a:t>
            </a:r>
            <a:r>
              <a:rPr lang="en-US" dirty="0"/>
              <a:t>:/azure-files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   </a:t>
            </a:r>
            <a:r>
              <a:rPr lang="en-US" dirty="0" err="1"/>
              <a:t>cap_add</a:t>
            </a:r>
            <a:r>
              <a:rPr lang="en-US" dirty="0"/>
              <a:t>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     - 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2A5AA-CAAE-0361-BB92-1056386C5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766" y="2418919"/>
            <a:ext cx="4968821" cy="246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185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Fixing the </a:t>
            </a:r>
            <a:r>
              <a:rPr lang="en-US" dirty="0" err="1">
                <a:solidFill>
                  <a:schemeClr val="bg1"/>
                </a:solidFill>
              </a:rPr>
              <a:t>Settings.local.php</a:t>
            </a:r>
            <a:r>
              <a:rPr lang="en-US" dirty="0">
                <a:solidFill>
                  <a:schemeClr val="bg1"/>
                </a:solidFill>
              </a:rPr>
              <a:t>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1422327"/>
          </a:xfrm>
        </p:spPr>
        <p:txBody>
          <a:bodyPr>
            <a:normAutofit/>
          </a:bodyPr>
          <a:lstStyle/>
          <a:p>
            <a:r>
              <a:rPr lang="en-US" dirty="0"/>
              <a:t>We don't want to store secrets in our git repo</a:t>
            </a:r>
          </a:p>
          <a:p>
            <a:r>
              <a:rPr lang="en-US" dirty="0"/>
              <a:t>Instead, we will use the app configuration in the Azure Portal to inject these settings into the environment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7352B-042C-E89B-C515-74C26F0F30A3}"/>
              </a:ext>
            </a:extLst>
          </p:cNvPr>
          <p:cNvSpPr txBox="1"/>
          <p:nvPr/>
        </p:nvSpPr>
        <p:spPr>
          <a:xfrm>
            <a:off x="6437745" y="3759200"/>
            <a:ext cx="5454445" cy="2523768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$databases[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'default'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'default'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array (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'database'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getenv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APPSETTING_DB_Site_WWW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'username'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getenv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APPSETTING_DB_User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'password'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getenv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APPSETTING_DB_Pass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'prefix'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'host'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getenv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APPSETTING_DB_Host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'port'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'3306'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'namespace'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'Drupal\\Driver\\Database\\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mysql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'driver'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mysql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);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908C28-0174-56B7-5228-401C0296D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18" y="3796145"/>
            <a:ext cx="5454445" cy="25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790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EEBD274-8A5B-3629-0A3E-043BD2E1338E}"/>
              </a:ext>
            </a:extLst>
          </p:cNvPr>
          <p:cNvSpPr/>
          <p:nvPr/>
        </p:nvSpPr>
        <p:spPr>
          <a:xfrm>
            <a:off x="1828392" y="2594502"/>
            <a:ext cx="9135533" cy="3934773"/>
          </a:xfrm>
          <a:prstGeom prst="rect">
            <a:avLst/>
          </a:prstGeom>
          <a:ln>
            <a:prstDash val="lgDash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Environment Snapshot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6511" y="3839553"/>
            <a:ext cx="2648506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MariaDB</a:t>
            </a:r>
          </a:p>
          <a:p>
            <a:pPr marL="0" indent="0" algn="ctr">
              <a:buNone/>
            </a:pPr>
            <a:r>
              <a:rPr lang="en-US" sz="1400" dirty="0"/>
              <a:t>Azure Database for MariaDB</a:t>
            </a:r>
          </a:p>
          <a:p>
            <a:pPr marL="0" indent="0" algn="ctr">
              <a:buNone/>
            </a:pPr>
            <a:endParaRPr lang="en-US" sz="1800" dirty="0"/>
          </a:p>
        </p:txBody>
      </p:sp>
      <p:pic>
        <p:nvPicPr>
          <p:cNvPr id="5" name="Graphic 4" descr="User with solid fill">
            <a:extLst>
              <a:ext uri="{FF2B5EF4-FFF2-40B4-BE49-F238E27FC236}">
                <a16:creationId xmlns:a16="http://schemas.microsoft.com/office/drawing/2014/main" id="{88E9DB00-31B7-6C67-DBCC-98033FC84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971800"/>
            <a:ext cx="914400" cy="914400"/>
          </a:xfrm>
          <a:prstGeom prst="rect">
            <a:avLst/>
          </a:prstGeom>
        </p:spPr>
      </p:pic>
      <p:pic>
        <p:nvPicPr>
          <p:cNvPr id="7" name="Graphic 6" descr="Database with solid fill">
            <a:extLst>
              <a:ext uri="{FF2B5EF4-FFF2-40B4-BE49-F238E27FC236}">
                <a16:creationId xmlns:a16="http://schemas.microsoft.com/office/drawing/2014/main" id="{429854A2-600D-F388-FBED-11206EAF1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3564" y="2971800"/>
            <a:ext cx="914400" cy="9144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0AD4F9-2184-D07F-E80E-5A0E81F25A9A}"/>
              </a:ext>
            </a:extLst>
          </p:cNvPr>
          <p:cNvSpPr txBox="1">
            <a:spLocks/>
          </p:cNvSpPr>
          <p:nvPr/>
        </p:nvSpPr>
        <p:spPr>
          <a:xfrm>
            <a:off x="4408059" y="3795577"/>
            <a:ext cx="2648506" cy="665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Drupal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Azure App Service for Linux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DA2085-30B3-EDDF-85FD-EB1CACE4EA40}"/>
              </a:ext>
            </a:extLst>
          </p:cNvPr>
          <p:cNvCxnSpPr>
            <a:cxnSpLocks/>
            <a:stCxn id="5" idx="3"/>
            <a:endCxn id="23" idx="1"/>
          </p:cNvCxnSpPr>
          <p:nvPr/>
        </p:nvCxnSpPr>
        <p:spPr>
          <a:xfrm>
            <a:off x="914400" y="34290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88124C-F366-56D2-2CB0-201B467CB6E0}"/>
              </a:ext>
            </a:extLst>
          </p:cNvPr>
          <p:cNvCxnSpPr>
            <a:cxnSpLocks/>
            <a:stCxn id="23" idx="3"/>
            <a:endCxn id="43" idx="1"/>
          </p:cNvCxnSpPr>
          <p:nvPr/>
        </p:nvCxnSpPr>
        <p:spPr>
          <a:xfrm>
            <a:off x="2286000" y="3429000"/>
            <a:ext cx="22384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94E0B8-BF95-A98D-12A0-876588788C20}"/>
              </a:ext>
            </a:extLst>
          </p:cNvPr>
          <p:cNvCxnSpPr>
            <a:cxnSpLocks/>
            <a:stCxn id="25" idx="3"/>
            <a:endCxn id="7" idx="1"/>
          </p:cNvCxnSpPr>
          <p:nvPr/>
        </p:nvCxnSpPr>
        <p:spPr>
          <a:xfrm>
            <a:off x="6781029" y="3425973"/>
            <a:ext cx="1682535" cy="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3" name="Graphic 22" descr="Server with solid fill">
            <a:extLst>
              <a:ext uri="{FF2B5EF4-FFF2-40B4-BE49-F238E27FC236}">
                <a16:creationId xmlns:a16="http://schemas.microsoft.com/office/drawing/2014/main" id="{4C695D86-FB5E-F6E3-D764-B6E9FDA94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1600" y="2971800"/>
            <a:ext cx="914400" cy="914400"/>
          </a:xfrm>
          <a:prstGeom prst="rect">
            <a:avLst/>
          </a:prstGeom>
        </p:spPr>
      </p:pic>
      <p:pic>
        <p:nvPicPr>
          <p:cNvPr id="12" name="Graphic 11" descr="Cloud outline">
            <a:extLst>
              <a:ext uri="{FF2B5EF4-FFF2-40B4-BE49-F238E27FC236}">
                <a16:creationId xmlns:a16="http://schemas.microsoft.com/office/drawing/2014/main" id="{99BB915B-9968-C7B2-D948-BB139A98FB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76903" y="1840112"/>
            <a:ext cx="914400" cy="914400"/>
          </a:xfrm>
          <a:prstGeom prst="rect">
            <a:avLst/>
          </a:prstGeom>
        </p:spPr>
      </p:pic>
      <p:pic>
        <p:nvPicPr>
          <p:cNvPr id="43" name="Graphic 42" descr="Server with solid fill">
            <a:extLst>
              <a:ext uri="{FF2B5EF4-FFF2-40B4-BE49-F238E27FC236}">
                <a16:creationId xmlns:a16="http://schemas.microsoft.com/office/drawing/2014/main" id="{FEC13C22-B2CF-50B7-04B9-6201373E2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4483" y="2971800"/>
            <a:ext cx="914400" cy="9144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EEAF3B-A93A-D514-FBC8-2897C24E3CB0}"/>
              </a:ext>
            </a:extLst>
          </p:cNvPr>
          <p:cNvSpPr txBox="1">
            <a:spLocks/>
          </p:cNvSpPr>
          <p:nvPr/>
        </p:nvSpPr>
        <p:spPr>
          <a:xfrm>
            <a:off x="504547" y="3886200"/>
            <a:ext cx="2648506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Azure Front Door</a:t>
            </a:r>
            <a:endParaRPr lang="en-US" sz="1400" dirty="0"/>
          </a:p>
        </p:txBody>
      </p:sp>
      <p:pic>
        <p:nvPicPr>
          <p:cNvPr id="8" name="Graphic 7" descr="Disk outline">
            <a:extLst>
              <a:ext uri="{FF2B5EF4-FFF2-40B4-BE49-F238E27FC236}">
                <a16:creationId xmlns:a16="http://schemas.microsoft.com/office/drawing/2014/main" id="{C38E0D00-20D2-D085-E53D-047406BDC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75112" y="5119182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B1B999-F7AB-DDE7-6FD1-E818B2478EC6}"/>
              </a:ext>
            </a:extLst>
          </p:cNvPr>
          <p:cNvSpPr txBox="1"/>
          <p:nvPr/>
        </p:nvSpPr>
        <p:spPr>
          <a:xfrm>
            <a:off x="4646533" y="5915213"/>
            <a:ext cx="305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Azure Premium File Storage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A3D2A3-5735-AEA0-4FED-F1D7A0E9D029}"/>
              </a:ext>
            </a:extLst>
          </p:cNvPr>
          <p:cNvCxnSpPr>
            <a:cxnSpLocks/>
            <a:stCxn id="8" idx="0"/>
            <a:endCxn id="11" idx="2"/>
          </p:cNvCxnSpPr>
          <p:nvPr/>
        </p:nvCxnSpPr>
        <p:spPr>
          <a:xfrm flipV="1">
            <a:off x="5732312" y="4461311"/>
            <a:ext cx="0" cy="657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51D6B67-BCD3-726D-9107-C986191B1ABD}"/>
              </a:ext>
            </a:extLst>
          </p:cNvPr>
          <p:cNvSpPr txBox="1"/>
          <p:nvPr/>
        </p:nvSpPr>
        <p:spPr>
          <a:xfrm>
            <a:off x="2286000" y="4965411"/>
            <a:ext cx="217155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Docker Repo</a:t>
            </a:r>
          </a:p>
          <a:p>
            <a:pPr algn="ctr"/>
            <a:r>
              <a:rPr lang="en-US" sz="1400" dirty="0"/>
              <a:t>Azure Container Registry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29834A-6D44-2982-F915-DC3AD9CCFF04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371779" y="4387273"/>
            <a:ext cx="1274754" cy="578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5" name="Graphic 24" descr="Server with solid fill">
            <a:extLst>
              <a:ext uri="{FF2B5EF4-FFF2-40B4-BE49-F238E27FC236}">
                <a16:creationId xmlns:a16="http://schemas.microsoft.com/office/drawing/2014/main" id="{1A5C1038-64A7-78E6-756D-DD75FEE94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66629" y="2968773"/>
            <a:ext cx="914400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F99C41D-ABFB-DDA6-65E9-04DB83728F92}"/>
              </a:ext>
            </a:extLst>
          </p:cNvPr>
          <p:cNvSpPr txBox="1"/>
          <p:nvPr/>
        </p:nvSpPr>
        <p:spPr>
          <a:xfrm>
            <a:off x="4598802" y="2628504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NGINX</a:t>
            </a:r>
          </a:p>
          <a:p>
            <a:r>
              <a:rPr lang="en-US" sz="1200" dirty="0"/>
              <a:t>Container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3AF3B5-4C73-1448-12AD-6279E5A8D070}"/>
              </a:ext>
            </a:extLst>
          </p:cNvPr>
          <p:cNvSpPr txBox="1"/>
          <p:nvPr/>
        </p:nvSpPr>
        <p:spPr>
          <a:xfrm>
            <a:off x="5934877" y="2628504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PHP-FPM</a:t>
            </a:r>
          </a:p>
          <a:p>
            <a:r>
              <a:rPr lang="en-US" sz="1200" dirty="0"/>
              <a:t>Container</a:t>
            </a:r>
          </a:p>
        </p:txBody>
      </p:sp>
    </p:spTree>
    <p:extLst>
      <p:ext uri="{BB962C8B-B14F-4D97-AF65-F5344CB8AC3E}">
        <p14:creationId xmlns:p14="http://schemas.microsoft.com/office/powerpoint/2010/main" val="19181466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Average Page Load Times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9049CD-7587-C931-E869-2E61DE54A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600805"/>
              </p:ext>
            </p:extLst>
          </p:nvPr>
        </p:nvGraphicFramePr>
        <p:xfrm>
          <a:off x="847798" y="2752899"/>
          <a:ext cx="10496404" cy="3791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101">
                  <a:extLst>
                    <a:ext uri="{9D8B030D-6E8A-4147-A177-3AD203B41FA5}">
                      <a16:colId xmlns:a16="http://schemas.microsoft.com/office/drawing/2014/main" val="1772984326"/>
                    </a:ext>
                  </a:extLst>
                </a:gridCol>
                <a:gridCol w="2624101">
                  <a:extLst>
                    <a:ext uri="{9D8B030D-6E8A-4147-A177-3AD203B41FA5}">
                      <a16:colId xmlns:a16="http://schemas.microsoft.com/office/drawing/2014/main" val="548773871"/>
                    </a:ext>
                  </a:extLst>
                </a:gridCol>
                <a:gridCol w="2624101">
                  <a:extLst>
                    <a:ext uri="{9D8B030D-6E8A-4147-A177-3AD203B41FA5}">
                      <a16:colId xmlns:a16="http://schemas.microsoft.com/office/drawing/2014/main" val="1994069520"/>
                    </a:ext>
                  </a:extLst>
                </a:gridCol>
                <a:gridCol w="2624101">
                  <a:extLst>
                    <a:ext uri="{9D8B030D-6E8A-4147-A177-3AD203B41FA5}">
                      <a16:colId xmlns:a16="http://schemas.microsoft.com/office/drawing/2014/main" val="3905870276"/>
                    </a:ext>
                  </a:extLst>
                </a:gridCol>
              </a:tblGrid>
              <a:tr h="5909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 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Updated 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Docker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195281"/>
                  </a:ext>
                </a:extLst>
              </a:tr>
              <a:tr h="5909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Home Page (Unauthenticated)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0.1825s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0.1567s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0.1547s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080967"/>
                  </a:ext>
                </a:extLst>
              </a:tr>
              <a:tr h="5909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Home Page (Authenticated)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2.277s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3.05s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2.439s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12445"/>
                  </a:ext>
                </a:extLst>
              </a:tr>
              <a:tr h="5909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Available Updates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4.465s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2.711s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2.04s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723147"/>
                  </a:ext>
                </a:extLst>
              </a:tr>
              <a:tr h="590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Content Admin Page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1.821s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1.76s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1.559s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780147"/>
                  </a:ext>
                </a:extLst>
              </a:tr>
              <a:tr h="590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Modules Admin Page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8.78s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7.303s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4.663s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46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71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 DID IT!</a:t>
            </a:r>
          </a:p>
        </p:txBody>
      </p:sp>
      <p:pic>
        <p:nvPicPr>
          <p:cNvPr id="1028" name="Picture 4" descr="Hiro Nakamura - Heroes NBC series - Masi Oka - Character profile -  Writeups.org">
            <a:extLst>
              <a:ext uri="{FF2B5EF4-FFF2-40B4-BE49-F238E27FC236}">
                <a16:creationId xmlns:a16="http://schemas.microsoft.com/office/drawing/2014/main" id="{8BC51F2F-641F-30B2-F772-69EAFDCBD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77" y="2259301"/>
            <a:ext cx="47625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13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Running Linux Software in Windows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51167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Anyone who has ever tried running Linux software in Windows with tools like Cygwin knows that: </a:t>
            </a:r>
          </a:p>
          <a:p>
            <a:r>
              <a:rPr lang="en-US" dirty="0"/>
              <a:t>At its worst, it doesn't come anywhere near working and is a nightmare to set up</a:t>
            </a:r>
          </a:p>
          <a:p>
            <a:r>
              <a:rPr lang="en-US" dirty="0"/>
              <a:t>At its best, it mostly works, and is only painful to set up</a:t>
            </a:r>
          </a:p>
        </p:txBody>
      </p:sp>
      <p:pic>
        <p:nvPicPr>
          <p:cNvPr id="2050" name="Picture 2" descr="Linux - Wikipedia">
            <a:extLst>
              <a:ext uri="{FF2B5EF4-FFF2-40B4-BE49-F238E27FC236}">
                <a16:creationId xmlns:a16="http://schemas.microsoft.com/office/drawing/2014/main" id="{57A468F4-8030-080A-4D13-1B7610627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62" y="4438426"/>
            <a:ext cx="1406365" cy="166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indows — Story">
            <a:extLst>
              <a:ext uri="{FF2B5EF4-FFF2-40B4-BE49-F238E27FC236}">
                <a16:creationId xmlns:a16="http://schemas.microsoft.com/office/drawing/2014/main" id="{9F6EDD02-1752-504F-CEB0-1A3AC888D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21" y="4429486"/>
            <a:ext cx="3229062" cy="169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DD3682-213A-2DE6-F928-C0D0B35C475F}"/>
              </a:ext>
            </a:extLst>
          </p:cNvPr>
          <p:cNvSpPr txBox="1"/>
          <p:nvPr/>
        </p:nvSpPr>
        <p:spPr>
          <a:xfrm>
            <a:off x="4070136" y="4492285"/>
            <a:ext cx="8306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DB073-EB06-55F4-0286-A64625BEA291}"/>
              </a:ext>
            </a:extLst>
          </p:cNvPr>
          <p:cNvSpPr txBox="1"/>
          <p:nvPr/>
        </p:nvSpPr>
        <p:spPr>
          <a:xfrm>
            <a:off x="8870037" y="4366529"/>
            <a:ext cx="1653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19340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Windows Subsystem for Linux (WSL)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324325" cy="35993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Lets you run a Linux command-line environment directly in Windows</a:t>
            </a:r>
          </a:p>
          <a:p>
            <a:r>
              <a:rPr lang="en-US" dirty="0"/>
              <a:t>WSL as well as distributions such as Ubuntu can be installed easily from the Microsoft Store</a:t>
            </a:r>
          </a:p>
          <a:p>
            <a:r>
              <a:rPr lang="en-US" dirty="0"/>
              <a:t>Supports most standard console applications</a:t>
            </a:r>
          </a:p>
          <a:p>
            <a:r>
              <a:rPr lang="en-US" dirty="0"/>
              <a:t>Shares network with Windows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Limitations:</a:t>
            </a:r>
          </a:p>
          <a:p>
            <a:r>
              <a:rPr lang="en-US" dirty="0"/>
              <a:t>Only certain Linux distros are available</a:t>
            </a:r>
          </a:p>
          <a:p>
            <a:r>
              <a:rPr lang="en-US" dirty="0"/>
              <a:t>Does not support Linux filesystems (e.g. ext4)</a:t>
            </a:r>
          </a:p>
          <a:p>
            <a:r>
              <a:rPr lang="en-US" dirty="0"/>
              <a:t>Does not easily support Linux Window Managers (why would you need to in Windows?)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7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Development Environment (cont'd)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779ABC-0C29-3F33-AFCF-36AFF922A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5950" y="2336800"/>
            <a:ext cx="4073236" cy="4073236"/>
          </a:xfrm>
        </p:spPr>
      </p:pic>
    </p:spTree>
    <p:extLst>
      <p:ext uri="{BB962C8B-B14F-4D97-AF65-F5344CB8AC3E}">
        <p14:creationId xmlns:p14="http://schemas.microsoft.com/office/powerpoint/2010/main" val="15230462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Revised Decisions for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Visual Studio Code as the IDE (opening files directly in WSL)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DA05A1-6081-989C-7C59-0C9700A84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3022582"/>
            <a:ext cx="8132056" cy="19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945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Revised Decisions for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Bash for the command line tools in WSL window (e.g. Composer, PHP, etc.)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795713-4097-C2FA-67C0-E0C6907E2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66" y="2838863"/>
            <a:ext cx="7909497" cy="326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Options for Hosting Our New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359931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3600"/>
              </a:spcBef>
              <a:spcAft>
                <a:spcPts val="1200"/>
              </a:spcAft>
            </a:pPr>
            <a:r>
              <a:rPr lang="en-US" b="1" dirty="0"/>
              <a:t>Hosting Provider</a:t>
            </a:r>
            <a:r>
              <a:rPr lang="en-US" dirty="0"/>
              <a:t> – Base cost was about double what we were paying to host existing site, and it did not support multi-site.  Additional sites were additional cost</a:t>
            </a:r>
          </a:p>
          <a:p>
            <a:pPr>
              <a:spcBef>
                <a:spcPts val="3600"/>
              </a:spcBef>
            </a:pPr>
            <a:endParaRPr lang="en-US" dirty="0"/>
          </a:p>
          <a:p>
            <a:pPr>
              <a:spcBef>
                <a:spcPts val="3600"/>
              </a:spcBef>
            </a:pPr>
            <a:r>
              <a:rPr lang="en-US" b="1" dirty="0"/>
              <a:t>Azure Virtual Machine</a:t>
            </a:r>
            <a:r>
              <a:rPr lang="en-US" dirty="0"/>
              <a:t> - Maintenance/management overhead</a:t>
            </a:r>
          </a:p>
          <a:p>
            <a:pPr>
              <a:spcBef>
                <a:spcPts val="3600"/>
              </a:spcBef>
            </a:pPr>
            <a:endParaRPr lang="en-US" dirty="0"/>
          </a:p>
          <a:p>
            <a:pPr>
              <a:spcBef>
                <a:spcPts val="3600"/>
              </a:spcBef>
            </a:pPr>
            <a:r>
              <a:rPr lang="en-US" b="1" dirty="0"/>
              <a:t>Azure App Service</a:t>
            </a:r>
            <a:r>
              <a:rPr lang="en-US" dirty="0"/>
              <a:t> - Cost effective and low maintenance</a:t>
            </a:r>
          </a:p>
        </p:txBody>
      </p:sp>
    </p:spTree>
    <p:extLst>
      <p:ext uri="{BB962C8B-B14F-4D97-AF65-F5344CB8AC3E}">
        <p14:creationId xmlns:p14="http://schemas.microsoft.com/office/powerpoint/2010/main" val="54877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Revised Decisions for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Azure DevOps as the primary code repository. </a:t>
            </a:r>
          </a:p>
          <a:p>
            <a:pPr lvl="1"/>
            <a:r>
              <a:rPr lang="en-US" dirty="0"/>
              <a:t>Based on which branch is pushed, it will build the Docker images and push to a different container repository, or </a:t>
            </a:r>
            <a:r>
              <a:rPr lang="en-US"/>
              <a:t>different tag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Web Apps will automatically pull new images</a:t>
            </a:r>
          </a:p>
        </p:txBody>
      </p:sp>
    </p:spTree>
    <p:extLst>
      <p:ext uri="{BB962C8B-B14F-4D97-AF65-F5344CB8AC3E}">
        <p14:creationId xmlns:p14="http://schemas.microsoft.com/office/powerpoint/2010/main" val="32005313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Azure DevOps Configuration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Basic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88859"/>
            <a:ext cx="11089433" cy="17868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You will need to use a self-hosted build agent to build the docker images. This can be a VM in Azure that is only turned on when you need it.  Microsoft has pretty good documentation on setting this up.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following file must be at the root of your repository.  It defines the build process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azure-</a:t>
            </a:r>
            <a:r>
              <a:rPr lang="en-US" dirty="0" err="1"/>
              <a:t>pipelines.yml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03372-DCD4-C748-F9B1-F4E6EFC6A0BA}"/>
              </a:ext>
            </a:extLst>
          </p:cNvPr>
          <p:cNvSpPr txBox="1"/>
          <p:nvPr/>
        </p:nvSpPr>
        <p:spPr>
          <a:xfrm>
            <a:off x="680321" y="4043494"/>
            <a:ext cx="3477234" cy="2585323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trigger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master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development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pool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'otm-app-01 Agent'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</a:p>
          <a:p>
            <a:r>
              <a:rPr lang="en-US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workspace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clean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all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A1DE23-CE9C-483F-B52D-FD73A6872758}"/>
              </a:ext>
            </a:extLst>
          </p:cNvPr>
          <p:cNvSpPr txBox="1"/>
          <p:nvPr/>
        </p:nvSpPr>
        <p:spPr>
          <a:xfrm>
            <a:off x="4387442" y="4236440"/>
            <a:ext cx="546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 The branches that will cause the pipeline to run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92C29-D9D0-410C-541A-6E5DA82931D5}"/>
              </a:ext>
            </a:extLst>
          </p:cNvPr>
          <p:cNvSpPr txBox="1"/>
          <p:nvPr/>
        </p:nvSpPr>
        <p:spPr>
          <a:xfrm>
            <a:off x="4387442" y="5419288"/>
            <a:ext cx="465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 The build agent pool to run this pipeline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BDB44-00F0-801B-C8AD-0D606CD26E5B}"/>
              </a:ext>
            </a:extLst>
          </p:cNvPr>
          <p:cNvSpPr txBox="1"/>
          <p:nvPr/>
        </p:nvSpPr>
        <p:spPr>
          <a:xfrm>
            <a:off x="4387442" y="6232804"/>
            <a:ext cx="286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 Clean up after yourself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142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Azure DevOps Configuration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Build Container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88860"/>
            <a:ext cx="11089433" cy="5327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azure-</a:t>
            </a:r>
            <a:r>
              <a:rPr lang="en-US" dirty="0" err="1"/>
              <a:t>pipelines.yml</a:t>
            </a:r>
            <a:r>
              <a:rPr lang="en-US" dirty="0"/>
              <a:t> (cont'd)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03372-DCD4-C748-F9B1-F4E6EFC6A0BA}"/>
              </a:ext>
            </a:extLst>
          </p:cNvPr>
          <p:cNvSpPr txBox="1"/>
          <p:nvPr/>
        </p:nvSpPr>
        <p:spPr>
          <a:xfrm>
            <a:off x="377504" y="2649299"/>
            <a:ext cx="8991435" cy="2862322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##############################################################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#Build for Production (master) branch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##############################################################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 </a:t>
            </a:r>
            <a:r>
              <a:rPr lang="en-US" sz="12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task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Docker@2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200" b="0" dirty="0" err="1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displayName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Build NGINX Image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2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condition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and(succeeded(), eq(variables['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Build.SourceBranch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'], 'refs/heads/master'))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2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inputs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 err="1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containerRegistry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'Azure Container Registry (Production)'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repository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'ot-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drupal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-nginx'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tags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latest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command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buildAndPush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'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 err="1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Dockerfile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'**/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Dockerfile.nginx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'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A1DE23-CE9C-483F-B52D-FD73A6872758}"/>
              </a:ext>
            </a:extLst>
          </p:cNvPr>
          <p:cNvSpPr txBox="1"/>
          <p:nvPr/>
        </p:nvSpPr>
        <p:spPr>
          <a:xfrm>
            <a:off x="8162269" y="3557554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 Only run for specific branch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92C29-D9D0-410C-541A-6E5DA82931D5}"/>
              </a:ext>
            </a:extLst>
          </p:cNvPr>
          <p:cNvSpPr txBox="1"/>
          <p:nvPr/>
        </p:nvSpPr>
        <p:spPr>
          <a:xfrm>
            <a:off x="6946084" y="3954625"/>
            <a:ext cx="5441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 Some configuration necessary to link Azure Container Registry to DevOps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BDB44-00F0-801B-C8AD-0D606CD26E5B}"/>
              </a:ext>
            </a:extLst>
          </p:cNvPr>
          <p:cNvSpPr txBox="1"/>
          <p:nvPr/>
        </p:nvSpPr>
        <p:spPr>
          <a:xfrm>
            <a:off x="4689446" y="4877955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dirty="0" err="1">
                <a:sym typeface="Wingdings" panose="05000000000000000000" pitchFamily="2" charset="2"/>
              </a:rPr>
              <a:t>Dockerfile</a:t>
            </a:r>
            <a:r>
              <a:rPr lang="en-US" dirty="0">
                <a:sym typeface="Wingdings" panose="05000000000000000000" pitchFamily="2" charset="2"/>
              </a:rPr>
              <a:t> to build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052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Azure DevOps Configuration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Clean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88860"/>
            <a:ext cx="11089433" cy="5327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azure-</a:t>
            </a:r>
            <a:r>
              <a:rPr lang="en-US" dirty="0" err="1"/>
              <a:t>pipelines.yml</a:t>
            </a:r>
            <a:r>
              <a:rPr lang="en-US" dirty="0"/>
              <a:t> (cont'd)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03372-DCD4-C748-F9B1-F4E6EFC6A0BA}"/>
              </a:ext>
            </a:extLst>
          </p:cNvPr>
          <p:cNvSpPr txBox="1"/>
          <p:nvPr/>
        </p:nvSpPr>
        <p:spPr>
          <a:xfrm>
            <a:off x="377504" y="2649299"/>
            <a:ext cx="8991435" cy="2123658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##############################################################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#Clean up build agent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##############################################################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 </a:t>
            </a:r>
            <a:r>
              <a:rPr lang="en-US" sz="12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task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CmdLine@2</a:t>
            </a:r>
          </a:p>
          <a:p>
            <a:r>
              <a:rPr lang="en-US" sz="1200" dirty="0">
                <a:solidFill>
                  <a:srgbClr val="800000"/>
                </a:solidFill>
                <a:latin typeface="Consolas" panose="020B0609020204030204" pitchFamily="49" charset="0"/>
              </a:rPr>
              <a:t>  </a:t>
            </a:r>
            <a:r>
              <a:rPr lang="en-US" sz="1200" b="0" dirty="0" err="1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displayName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Clean Up NGINX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2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condition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and(succeeded(), eq(variables['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Build.SourceBranch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'], 'refs/heads/master'))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2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inputs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script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'docker 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rmi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-f otcontainerreg.azurecr.io/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ot-drupal-nginx:latest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'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92C29-D9D0-410C-541A-6E5DA82931D5}"/>
              </a:ext>
            </a:extLst>
          </p:cNvPr>
          <p:cNvSpPr txBox="1"/>
          <p:nvPr/>
        </p:nvSpPr>
        <p:spPr>
          <a:xfrm>
            <a:off x="7069508" y="4062032"/>
            <a:ext cx="459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ß"/>
            </a:pPr>
            <a:r>
              <a:rPr lang="en-US" dirty="0">
                <a:sym typeface="Wingdings" panose="05000000000000000000" pitchFamily="2" charset="2"/>
              </a:rPr>
              <a:t>Container to clear out of build agent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BDB44-00F0-801B-C8AD-0D606CD26E5B}"/>
              </a:ext>
            </a:extLst>
          </p:cNvPr>
          <p:cNvSpPr txBox="1"/>
          <p:nvPr/>
        </p:nvSpPr>
        <p:spPr>
          <a:xfrm>
            <a:off x="377505" y="5034092"/>
            <a:ext cx="1139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IMPORTANT: If you don't do some cleanup on the build agent, a few builds of the containers will quickly run it out of disk space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361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Azure DevOps Build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32BB7-457B-F20E-96D5-6CD98E844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110258"/>
            <a:ext cx="3885349" cy="44429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F8D6C2-29CC-69BC-22D5-8E93701A12AD}"/>
              </a:ext>
            </a:extLst>
          </p:cNvPr>
          <p:cNvSpPr txBox="1"/>
          <p:nvPr/>
        </p:nvSpPr>
        <p:spPr>
          <a:xfrm>
            <a:off x="5243120" y="2508308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run your build pipeline, you get full visibility into each of the steps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536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Azure Container Registry 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359931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66915-74CD-2F4C-318D-D6B518A93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66" y="2336873"/>
            <a:ext cx="11044288" cy="35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689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Continuous Integration /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Continuous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359931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/>
              <a:t>We have attained CI/CD for our Drupal Website in Azure</a:t>
            </a:r>
          </a:p>
        </p:txBody>
      </p:sp>
      <p:pic>
        <p:nvPicPr>
          <p:cNvPr id="1028" name="Picture 4" descr="Star Wars gif. An easter egg in the Star Wars Episode 3 DVD shows Yoda breaking it down solo to the rap song, Don't Say Nuthin' by the Roots, as clones stand by and bob their heads.">
            <a:extLst>
              <a:ext uri="{FF2B5EF4-FFF2-40B4-BE49-F238E27FC236}">
                <a16:creationId xmlns:a16="http://schemas.microsoft.com/office/drawing/2014/main" id="{7253D10E-F6ED-2E55-6F78-D423FD796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62" y="2779048"/>
            <a:ext cx="2681721" cy="339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12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Cost Breakdown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(Single Environment)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359931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D86D304-9705-E387-9C14-7AF786FDC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705971"/>
              </p:ext>
            </p:extLst>
          </p:nvPr>
        </p:nvGraphicFramePr>
        <p:xfrm>
          <a:off x="542998" y="2292261"/>
          <a:ext cx="10496403" cy="364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801">
                  <a:extLst>
                    <a:ext uri="{9D8B030D-6E8A-4147-A177-3AD203B41FA5}">
                      <a16:colId xmlns:a16="http://schemas.microsoft.com/office/drawing/2014/main" val="1772984326"/>
                    </a:ext>
                  </a:extLst>
                </a:gridCol>
                <a:gridCol w="3498801">
                  <a:extLst>
                    <a:ext uri="{9D8B030D-6E8A-4147-A177-3AD203B41FA5}">
                      <a16:colId xmlns:a16="http://schemas.microsoft.com/office/drawing/2014/main" val="548773871"/>
                    </a:ext>
                  </a:extLst>
                </a:gridCol>
                <a:gridCol w="3498801">
                  <a:extLst>
                    <a:ext uri="{9D8B030D-6E8A-4147-A177-3AD203B41FA5}">
                      <a16:colId xmlns:a16="http://schemas.microsoft.com/office/drawing/2014/main" val="1994069520"/>
                    </a:ext>
                  </a:extLst>
                </a:gridCol>
              </a:tblGrid>
              <a:tr h="590942">
                <a:tc>
                  <a:txBody>
                    <a:bodyPr/>
                    <a:lstStyle/>
                    <a:p>
                      <a:r>
                        <a:rPr lang="en-US" dirty="0"/>
                        <a:t>Azure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Cost/</a:t>
                      </a:r>
                      <a:r>
                        <a:rPr lang="en-US" dirty="0" err="1"/>
                        <a:t>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195281"/>
                  </a:ext>
                </a:extLst>
              </a:tr>
              <a:tr h="5909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Front Door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~$1200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080967"/>
                  </a:ext>
                </a:extLst>
              </a:tr>
              <a:tr h="5909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 Service for Linux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$127.75/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12445"/>
                  </a:ext>
                </a:extLst>
              </a:tr>
              <a:tr h="5909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Database for MariaDB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$163.30/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$1959.60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723147"/>
                  </a:ext>
                </a:extLst>
              </a:tr>
              <a:tr h="590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Azure File Storage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~$40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780147"/>
                  </a:ext>
                </a:extLst>
              </a:tr>
              <a:tr h="590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$431.05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$5172.60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46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8754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Final Showdown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8D6C2-29CC-69BC-22D5-8E93701A12AD}"/>
              </a:ext>
            </a:extLst>
          </p:cNvPr>
          <p:cNvSpPr txBox="1"/>
          <p:nvPr/>
        </p:nvSpPr>
        <p:spPr>
          <a:xfrm>
            <a:off x="473122" y="2508308"/>
            <a:ext cx="105611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Did We Beat Pantheon for Backend Speed?</a:t>
            </a:r>
          </a:p>
          <a:p>
            <a:r>
              <a:rPr lang="en-US" dirty="0"/>
              <a:t>Sadly, not yet.  Most backend pages come in at about 1 second slower than Pantheon.  </a:t>
            </a:r>
          </a:p>
          <a:p>
            <a:endParaRPr lang="en-US" dirty="0"/>
          </a:p>
          <a:p>
            <a:r>
              <a:rPr lang="en-US" b="1" dirty="0"/>
              <a:t>Did We Beat Pantheon for Frontend Speed?</a:t>
            </a:r>
          </a:p>
          <a:p>
            <a:r>
              <a:rPr lang="en-US" dirty="0"/>
              <a:t>Not sure.  Our home page loads a couple seconds faster on Azure, but I’m not sure if their CDN is in play for unpaid dev accounts.</a:t>
            </a:r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Did We Beat Pantheon for Cost and Flexibility?</a:t>
            </a:r>
          </a:p>
          <a:p>
            <a:r>
              <a:rPr lang="en-US" dirty="0"/>
              <a:t>You bet we did!</a:t>
            </a:r>
          </a:p>
        </p:txBody>
      </p:sp>
    </p:spTree>
    <p:extLst>
      <p:ext uri="{BB962C8B-B14F-4D97-AF65-F5344CB8AC3E}">
        <p14:creationId xmlns:p14="http://schemas.microsoft.com/office/powerpoint/2010/main" val="17762818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Another Unexpected Change of Plans Incoming</a:t>
            </a:r>
          </a:p>
        </p:txBody>
      </p:sp>
      <p:pic>
        <p:nvPicPr>
          <p:cNvPr id="2050" name="Picture 2" descr="Dodgeball Wrench GIF - Dodgeball Wrench Movie - Discover &amp; Share GIFs">
            <a:extLst>
              <a:ext uri="{FF2B5EF4-FFF2-40B4-BE49-F238E27FC236}">
                <a16:creationId xmlns:a16="http://schemas.microsoft.com/office/drawing/2014/main" id="{B8860608-6314-BD52-E9E5-A6E88C99A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45" y="3825054"/>
            <a:ext cx="6318303" cy="252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612DC5-DED4-1DFB-D8EB-CC7FD3FDF28D}"/>
              </a:ext>
            </a:extLst>
          </p:cNvPr>
          <p:cNvSpPr txBox="1"/>
          <p:nvPr/>
        </p:nvSpPr>
        <p:spPr>
          <a:xfrm>
            <a:off x="1293542" y="2179683"/>
            <a:ext cx="9613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Microsoft Announced two weeks ago that they would be discontinuing Azure Database for MariaDB in September of 2025.  The recommend everybody move to their MySQL Flexible Server offering </a:t>
            </a:r>
          </a:p>
        </p:txBody>
      </p:sp>
    </p:spTree>
    <p:extLst>
      <p:ext uri="{BB962C8B-B14F-4D97-AF65-F5344CB8AC3E}">
        <p14:creationId xmlns:p14="http://schemas.microsoft.com/office/powerpoint/2010/main" val="9466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 Arch Nemesis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3599316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  <a:spcAft>
                <a:spcPts val="1200"/>
              </a:spcAft>
            </a:pPr>
            <a:r>
              <a:rPr lang="en-US" dirty="0"/>
              <a:t>It’s important to have someone or something to compete against when striving to make improvements.  </a:t>
            </a:r>
          </a:p>
          <a:p>
            <a:pPr>
              <a:spcBef>
                <a:spcPts val="3600"/>
              </a:spcBef>
              <a:spcAft>
                <a:spcPts val="1200"/>
              </a:spcAft>
            </a:pPr>
            <a:r>
              <a:rPr lang="en-US" dirty="0"/>
              <a:t>Your arch nemesis does not have to know that they are your arch nemesis.  </a:t>
            </a:r>
          </a:p>
          <a:p>
            <a:pPr>
              <a:spcBef>
                <a:spcPts val="3600"/>
              </a:spcBef>
              <a:spcAft>
                <a:spcPts val="1200"/>
              </a:spcAft>
            </a:pPr>
            <a:r>
              <a:rPr lang="en-US" dirty="0"/>
              <a:t>As my opponent, I chose:</a:t>
            </a:r>
            <a:br>
              <a:rPr lang="en-US" dirty="0"/>
            </a:br>
            <a:endParaRPr lang="en-US" dirty="0"/>
          </a:p>
          <a:p>
            <a:pPr>
              <a:spcBef>
                <a:spcPts val="3600"/>
              </a:spcBef>
              <a:spcAft>
                <a:spcPts val="1200"/>
              </a:spcAft>
            </a:pPr>
            <a:endParaRPr lang="en-US" dirty="0"/>
          </a:p>
        </p:txBody>
      </p:sp>
      <p:pic>
        <p:nvPicPr>
          <p:cNvPr id="1026" name="Picture 2" descr="Pantheon | Drupal.org">
            <a:extLst>
              <a:ext uri="{FF2B5EF4-FFF2-40B4-BE49-F238E27FC236}">
                <a16:creationId xmlns:a16="http://schemas.microsoft.com/office/drawing/2014/main" id="{89A25729-B7BA-F33B-892C-9573F498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5336279"/>
            <a:ext cx="3088944" cy="93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Questions?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35993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I'd love to hear what you're doing to make your site run great!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Alan Wallace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Oregon Institute of Technology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>
                <a:hlinkClick r:id="rId2"/>
              </a:rPr>
              <a:t>alan.wallace@oit.edu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Personal Blog: https://entravenous.com</a:t>
            </a:r>
          </a:p>
        </p:txBody>
      </p:sp>
    </p:spTree>
    <p:extLst>
      <p:ext uri="{BB962C8B-B14F-4D97-AF65-F5344CB8AC3E}">
        <p14:creationId xmlns:p14="http://schemas.microsoft.com/office/powerpoint/2010/main" val="315276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Microsoft Azure App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402198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App Service is a PaaS offering allowing you to spend less time managing infrastructure.</a:t>
            </a:r>
          </a:p>
          <a:p>
            <a:endParaRPr lang="en-US" dirty="0"/>
          </a:p>
          <a:p>
            <a:r>
              <a:rPr lang="en-US" dirty="0"/>
              <a:t>Platforms Supported</a:t>
            </a:r>
          </a:p>
          <a:p>
            <a:pPr lvl="1"/>
            <a:r>
              <a:rPr lang="en-US" dirty="0"/>
              <a:t>Linux</a:t>
            </a:r>
          </a:p>
          <a:p>
            <a:pPr lvl="1"/>
            <a:r>
              <a:rPr lang="en-US" dirty="0"/>
              <a:t>Windows</a:t>
            </a:r>
          </a:p>
          <a:p>
            <a:r>
              <a:rPr lang="en-US" dirty="0"/>
              <a:t>Scalability </a:t>
            </a:r>
          </a:p>
          <a:p>
            <a:pPr lvl="1"/>
            <a:r>
              <a:rPr lang="en-US" dirty="0"/>
              <a:t>Services can be scaled up or out with only a few clicks or through API calls</a:t>
            </a:r>
          </a:p>
          <a:p>
            <a:pPr lvl="1"/>
            <a:r>
              <a:rPr lang="en-US" dirty="0"/>
              <a:t>Services can be scaled automatically by setting up resource utilization thresholds</a:t>
            </a:r>
          </a:p>
          <a:p>
            <a:r>
              <a:rPr lang="en-US" dirty="0"/>
              <a:t>Deployment</a:t>
            </a:r>
          </a:p>
          <a:p>
            <a:pPr lvl="1"/>
            <a:r>
              <a:rPr lang="en-US" dirty="0"/>
              <a:t>Upload using </a:t>
            </a:r>
            <a:r>
              <a:rPr lang="en-US" dirty="0" err="1"/>
              <a:t>WebDeploy</a:t>
            </a:r>
            <a:r>
              <a:rPr lang="en-US" dirty="0"/>
              <a:t> or SFTP</a:t>
            </a:r>
          </a:p>
          <a:p>
            <a:pPr lvl="1"/>
            <a:r>
              <a:rPr lang="en-US" dirty="0"/>
              <a:t>Push to internal git repository</a:t>
            </a:r>
          </a:p>
          <a:p>
            <a:pPr lvl="1"/>
            <a:r>
              <a:rPr lang="en-US" dirty="0"/>
              <a:t>Pull from external git repository</a:t>
            </a:r>
          </a:p>
          <a:p>
            <a:pPr lvl="1"/>
            <a:r>
              <a:rPr lang="en-US" dirty="0"/>
              <a:t>Push to a Docker repository which is pulled to the service</a:t>
            </a:r>
          </a:p>
        </p:txBody>
      </p:sp>
    </p:spTree>
    <p:extLst>
      <p:ext uri="{BB962C8B-B14F-4D97-AF65-F5344CB8AC3E}">
        <p14:creationId xmlns:p14="http://schemas.microsoft.com/office/powerpoint/2010/main" val="3829922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Initial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9433" cy="35993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Develop in Windows Environment</a:t>
            </a:r>
          </a:p>
          <a:p>
            <a:endParaRPr lang="en-US" dirty="0"/>
          </a:p>
          <a:p>
            <a:r>
              <a:rPr lang="en-US" dirty="0"/>
              <a:t>Run Drupal in Windows App Service</a:t>
            </a:r>
          </a:p>
          <a:p>
            <a:endParaRPr lang="en-US" dirty="0"/>
          </a:p>
          <a:p>
            <a:r>
              <a:rPr lang="en-US" dirty="0"/>
              <a:t>Use git for deployment to app service local repository</a:t>
            </a:r>
          </a:p>
          <a:p>
            <a:endParaRPr lang="en-US" dirty="0"/>
          </a:p>
          <a:p>
            <a:r>
              <a:rPr lang="en-US" dirty="0"/>
              <a:t>Use the Varnish Docker Image for Caching</a:t>
            </a:r>
          </a:p>
          <a:p>
            <a:endParaRPr lang="en-US" dirty="0"/>
          </a:p>
          <a:p>
            <a:r>
              <a:rPr lang="en-US" dirty="0"/>
              <a:t>Use the Azure Database for MariaDB service</a:t>
            </a:r>
          </a:p>
        </p:txBody>
      </p:sp>
    </p:spTree>
    <p:extLst>
      <p:ext uri="{BB962C8B-B14F-4D97-AF65-F5344CB8AC3E}">
        <p14:creationId xmlns:p14="http://schemas.microsoft.com/office/powerpoint/2010/main" val="96707885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FFCC00"/>
      </a:accent1>
      <a:accent2>
        <a:srgbClr val="E9FAFC"/>
      </a:accent2>
      <a:accent3>
        <a:srgbClr val="262626"/>
      </a:accent3>
      <a:accent4>
        <a:srgbClr val="002060"/>
      </a:accent4>
      <a:accent5>
        <a:srgbClr val="5AC6DC"/>
      </a:accent5>
      <a:accent6>
        <a:srgbClr val="91D9E8"/>
      </a:accent6>
      <a:hlink>
        <a:srgbClr val="000000"/>
      </a:hlink>
      <a:folHlink>
        <a:srgbClr val="3F3F3F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2A73B1D6AA9040ACA3B8A544C86AD8" ma:contentTypeVersion="2" ma:contentTypeDescription="Create a new document." ma:contentTypeScope="" ma:versionID="440a22027de7a415807b3b081b5148c0">
  <xsd:schema xmlns:xsd="http://www.w3.org/2001/XMLSchema" xmlns:xs="http://www.w3.org/2001/XMLSchema" xmlns:p="http://schemas.microsoft.com/office/2006/metadata/properties" xmlns:ns2="cdde3bd2-cdfd-4a96-a276-3fb811c40abf" targetNamespace="http://schemas.microsoft.com/office/2006/metadata/properties" ma:root="true" ma:fieldsID="c0be3639c0142f6410d2999ff0dcf6cb" ns2:_="">
    <xsd:import namespace="cdde3bd2-cdfd-4a96-a276-3fb811c40a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e3bd2-cdfd-4a96-a276-3fb811c40a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5FCC14-B745-452E-B327-109A665003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9CA85B5-C009-4F71-8AB6-CB8F26F52E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de3bd2-cdfd-4a96-a276-3fb811c40a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230002-0089-467D-80EA-9BBFA502D5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35528</TotalTime>
  <Words>3483</Words>
  <Application>Microsoft Office PowerPoint</Application>
  <PresentationFormat>Widescreen</PresentationFormat>
  <Paragraphs>522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Arial</vt:lpstr>
      <vt:lpstr>Calibri</vt:lpstr>
      <vt:lpstr>Cascadia Mono</vt:lpstr>
      <vt:lpstr>Consolas</vt:lpstr>
      <vt:lpstr>Roboto</vt:lpstr>
      <vt:lpstr>Segoe UI</vt:lpstr>
      <vt:lpstr>Trebuchet MS</vt:lpstr>
      <vt:lpstr>Wingdings</vt:lpstr>
      <vt:lpstr>Berlin</vt:lpstr>
      <vt:lpstr>Drupal and Microsoft Azure Together in Harmony</vt:lpstr>
      <vt:lpstr>About Me</vt:lpstr>
      <vt:lpstr>Assumptions</vt:lpstr>
      <vt:lpstr>What I'm Hoping You Get Out of This</vt:lpstr>
      <vt:lpstr>How My Drupal/Azure Journey Began</vt:lpstr>
      <vt:lpstr>Options for Hosting Our New Site</vt:lpstr>
      <vt:lpstr>My Arch Nemesis</vt:lpstr>
      <vt:lpstr>Microsoft Azure App Service</vt:lpstr>
      <vt:lpstr>Initial Decisions</vt:lpstr>
      <vt:lpstr>Initial Decisions for Development</vt:lpstr>
      <vt:lpstr>Environment Snapshot 1</vt:lpstr>
      <vt:lpstr>An Unexpected Change of Plans </vt:lpstr>
      <vt:lpstr>Moving to Linux: Should have started here</vt:lpstr>
      <vt:lpstr>Environment Snapshot 1b</vt:lpstr>
      <vt:lpstr> Code Deployment</vt:lpstr>
      <vt:lpstr>Why is Deployment Slow? </vt:lpstr>
      <vt:lpstr>Web App (Code Deployment)</vt:lpstr>
      <vt:lpstr>Initial Configuration vs Build-Disabled Deployment</vt:lpstr>
      <vt:lpstr>Web App (Code Deployment)</vt:lpstr>
      <vt:lpstr>Web App (Code Deployment)</vt:lpstr>
      <vt:lpstr>Initial Configuration vs Build Disabled Deployment Time</vt:lpstr>
      <vt:lpstr>Initial Configuration vs Build Disabled Deployment Time</vt:lpstr>
      <vt:lpstr>Web App (Code Deployment) - Success!</vt:lpstr>
      <vt:lpstr>Deployment Works, but the Site Doesn't :(</vt:lpstr>
      <vt:lpstr>What Happened to my Site?</vt:lpstr>
      <vt:lpstr>Persisting Your Server Configurations</vt:lpstr>
      <vt:lpstr>Running a Task at App Startup</vt:lpstr>
      <vt:lpstr>Site is Running, and Can Persist Restarts</vt:lpstr>
      <vt:lpstr>First Task: Content File Storage</vt:lpstr>
      <vt:lpstr>Azure Storage Options</vt:lpstr>
      <vt:lpstr>Adding Storage to Your App</vt:lpstr>
      <vt:lpstr>Environment Snapshot 2</vt:lpstr>
      <vt:lpstr>Web Pages are Faster, but Not Fast Enough</vt:lpstr>
      <vt:lpstr>Moving the Site to Local Storage</vt:lpstr>
      <vt:lpstr>Moving the Site to Local Storage(cont'd)</vt:lpstr>
      <vt:lpstr>Average Page Load Times</vt:lpstr>
      <vt:lpstr>Web App (Load Times) - Success!</vt:lpstr>
      <vt:lpstr>Front-end Load Times - Varnish</vt:lpstr>
      <vt:lpstr>Time to Switch?</vt:lpstr>
      <vt:lpstr>Azure Front Door</vt:lpstr>
      <vt:lpstr>Environment Snapshot 3</vt:lpstr>
      <vt:lpstr>One Caveat with Front Door </vt:lpstr>
      <vt:lpstr>Conference Proposal Submitted </vt:lpstr>
      <vt:lpstr>PowerPoint Presentation</vt:lpstr>
      <vt:lpstr>PowerPoint Presentation</vt:lpstr>
      <vt:lpstr>PowerPoint Presentation</vt:lpstr>
      <vt:lpstr>PowerPoint Presentation</vt:lpstr>
      <vt:lpstr>Separation of Concerns</vt:lpstr>
      <vt:lpstr>Docker Setup </vt:lpstr>
      <vt:lpstr>Configuring Azure for Docker Compose </vt:lpstr>
      <vt:lpstr>Fixing the Settings.local.php Problem</vt:lpstr>
      <vt:lpstr>Environment Snapshot 4</vt:lpstr>
      <vt:lpstr>Average Page Load Times</vt:lpstr>
      <vt:lpstr>I DID IT!</vt:lpstr>
      <vt:lpstr>Running Linux Software in Windows</vt:lpstr>
      <vt:lpstr>Windows Subsystem for Linux (WSL)</vt:lpstr>
      <vt:lpstr>Development Environment (cont'd)</vt:lpstr>
      <vt:lpstr>Revised Decisions for Development</vt:lpstr>
      <vt:lpstr>Revised Decisions for Development</vt:lpstr>
      <vt:lpstr>Revised Decisions for Development</vt:lpstr>
      <vt:lpstr>Azure DevOps Configuration Basic Configuration</vt:lpstr>
      <vt:lpstr>Azure DevOps Configuration Build Container </vt:lpstr>
      <vt:lpstr>Azure DevOps Configuration Clean Up</vt:lpstr>
      <vt:lpstr>Azure DevOps Build </vt:lpstr>
      <vt:lpstr>Azure Container Registry  </vt:lpstr>
      <vt:lpstr>Continuous Integration /  Continuous Delivery</vt:lpstr>
      <vt:lpstr>Cost Breakdown  (Single Environment)</vt:lpstr>
      <vt:lpstr>The Final Showdown</vt:lpstr>
      <vt:lpstr>Another Unexpected Change of Plans Incoming</vt:lpstr>
      <vt:lpstr>Questions? Comments?</vt:lpstr>
    </vt:vector>
  </TitlesOfParts>
  <Company>Oregon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- Light</dc:title>
  <dc:creator>Di Saunders</dc:creator>
  <cp:lastModifiedBy>Alan Wallace</cp:lastModifiedBy>
  <cp:revision>32</cp:revision>
  <dcterms:created xsi:type="dcterms:W3CDTF">2014-10-27T23:06:14Z</dcterms:created>
  <dcterms:modified xsi:type="dcterms:W3CDTF">2023-10-10T01:53:20Z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0x010100292A73B1D6AA9040ACA3B8A544C86AD8</vt:lpwstr>
  </property>
</Properties>
</file>